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4" r:id="rId2"/>
    <p:sldId id="263" r:id="rId3"/>
    <p:sldId id="310" r:id="rId4"/>
    <p:sldId id="309" r:id="rId5"/>
    <p:sldId id="290" r:id="rId6"/>
    <p:sldId id="258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272" r:id="rId26"/>
    <p:sldId id="286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63617-6AA6-473E-B042-2A36A22D43A5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7436385-2934-47EC-A50A-58BA75B894A8}">
      <dgm:prSet phldrT="[Texto]"/>
      <dgm:spPr>
        <a:solidFill>
          <a:srgbClr val="C00000"/>
        </a:solidFill>
      </dgm:spPr>
      <dgm:t>
        <a:bodyPr/>
        <a:lstStyle/>
        <a:p>
          <a:pPr algn="just"/>
          <a:r>
            <a:rPr lang="es-MX" b="1" dirty="0" smtClean="0"/>
            <a:t>ESTRATEGIA</a:t>
          </a:r>
          <a:endParaRPr lang="es-ES" b="1" dirty="0"/>
        </a:p>
      </dgm:t>
    </dgm:pt>
    <dgm:pt modelId="{BA43A158-7FE2-408D-ADCE-771B2E59B8DC}" type="parTrans" cxnId="{F8727313-1B41-4840-A153-33124D1C3D3D}">
      <dgm:prSet/>
      <dgm:spPr/>
      <dgm:t>
        <a:bodyPr/>
        <a:lstStyle/>
        <a:p>
          <a:pPr algn="just"/>
          <a:endParaRPr lang="es-ES" b="1"/>
        </a:p>
      </dgm:t>
    </dgm:pt>
    <dgm:pt modelId="{73348ED2-9574-4E1F-B970-A49636EDC8EB}" type="sibTrans" cxnId="{F8727313-1B41-4840-A153-33124D1C3D3D}">
      <dgm:prSet/>
      <dgm:spPr/>
      <dgm:t>
        <a:bodyPr/>
        <a:lstStyle/>
        <a:p>
          <a:pPr algn="just"/>
          <a:endParaRPr lang="es-ES" b="1"/>
        </a:p>
      </dgm:t>
    </dgm:pt>
    <dgm:pt modelId="{1D9C6C28-7299-4A5A-B8BA-8F3F862E1C38}">
      <dgm:prSet phldrT="[Texto]"/>
      <dgm:spPr>
        <a:ln w="57150">
          <a:solidFill>
            <a:srgbClr val="C00000"/>
          </a:solidFill>
        </a:ln>
      </dgm:spPr>
      <dgm:t>
        <a:bodyPr/>
        <a:lstStyle/>
        <a:p>
          <a:pPr algn="just"/>
          <a:r>
            <a:rPr lang="es-MX" b="0" dirty="0" smtClean="0"/>
            <a:t>El fin último de toda empresa es producir utilidades para sus dueños, ésa es la verdad, y las utilidades deben provenir de las ventas de productos o servicios y quienes compran son los clientes, consumidores o usuarios.</a:t>
          </a:r>
          <a:endParaRPr lang="es-ES" b="0" dirty="0"/>
        </a:p>
      </dgm:t>
    </dgm:pt>
    <dgm:pt modelId="{D68110C8-A5DB-44E1-B8F6-85FD2AB61014}" type="parTrans" cxnId="{71793EE4-9E35-4F64-803A-6A0DEE9F05DA}">
      <dgm:prSet/>
      <dgm:spPr/>
      <dgm:t>
        <a:bodyPr/>
        <a:lstStyle/>
        <a:p>
          <a:pPr algn="just"/>
          <a:endParaRPr lang="es-ES" b="1"/>
        </a:p>
      </dgm:t>
    </dgm:pt>
    <dgm:pt modelId="{B0F695AF-FD7F-4FCA-8A25-D5B7FB23B168}" type="sibTrans" cxnId="{71793EE4-9E35-4F64-803A-6A0DEE9F05DA}">
      <dgm:prSet/>
      <dgm:spPr/>
      <dgm:t>
        <a:bodyPr/>
        <a:lstStyle/>
        <a:p>
          <a:pPr algn="just"/>
          <a:endParaRPr lang="es-ES" b="1"/>
        </a:p>
      </dgm:t>
    </dgm:pt>
    <dgm:pt modelId="{709A1586-7CCA-42A0-B083-0F0D09BCF965}">
      <dgm:prSet phldrT="[Texto]"/>
      <dgm:spPr/>
      <dgm:t>
        <a:bodyPr/>
        <a:lstStyle/>
        <a:p>
          <a:pPr algn="just"/>
          <a:r>
            <a:rPr lang="es-MX" b="1" dirty="0" smtClean="0">
              <a:solidFill>
                <a:schemeClr val="tx1"/>
              </a:solidFill>
            </a:rPr>
            <a:t>ESTRATEGIA</a:t>
          </a:r>
          <a:endParaRPr lang="es-ES" b="1" dirty="0">
            <a:solidFill>
              <a:schemeClr val="tx1"/>
            </a:solidFill>
          </a:endParaRPr>
        </a:p>
      </dgm:t>
    </dgm:pt>
    <dgm:pt modelId="{2F491851-94BC-4528-9A82-21ADFD7B0AFB}" type="parTrans" cxnId="{626BCFA3-741F-42F0-9511-390CD6E82F67}">
      <dgm:prSet/>
      <dgm:spPr/>
      <dgm:t>
        <a:bodyPr/>
        <a:lstStyle/>
        <a:p>
          <a:pPr algn="just"/>
          <a:endParaRPr lang="es-ES" b="1"/>
        </a:p>
      </dgm:t>
    </dgm:pt>
    <dgm:pt modelId="{CC671FB8-DB13-4AF1-A489-DE61D36FCB49}" type="sibTrans" cxnId="{626BCFA3-741F-42F0-9511-390CD6E82F67}">
      <dgm:prSet/>
      <dgm:spPr/>
      <dgm:t>
        <a:bodyPr/>
        <a:lstStyle/>
        <a:p>
          <a:pPr algn="just"/>
          <a:endParaRPr lang="es-ES" b="1"/>
        </a:p>
      </dgm:t>
    </dgm:pt>
    <dgm:pt modelId="{FE8DA631-A0E6-41E6-99E9-A237E6DB036F}">
      <dgm:prSet phldrT="[Texto]"/>
      <dgm:spPr>
        <a:ln w="57150">
          <a:solidFill>
            <a:srgbClr val="FFC000"/>
          </a:solidFill>
        </a:ln>
      </dgm:spPr>
      <dgm:t>
        <a:bodyPr/>
        <a:lstStyle/>
        <a:p>
          <a:pPr algn="just"/>
          <a:r>
            <a:rPr lang="es-ES" b="0" dirty="0" smtClean="0"/>
            <a:t>El propósito de </a:t>
          </a:r>
          <a:r>
            <a:rPr lang="es-MX" b="0" dirty="0" smtClean="0"/>
            <a:t>las empresas es vender cada vez más a los clientes leales y conseguir clientes nuevos</a:t>
          </a:r>
          <a:endParaRPr lang="es-ES" b="0" dirty="0"/>
        </a:p>
      </dgm:t>
    </dgm:pt>
    <dgm:pt modelId="{3EDE6AA3-165B-44D9-B2D4-1EA91E33029B}" type="parTrans" cxnId="{57815EDE-3FC7-486D-AB0E-32E3A8C5C06D}">
      <dgm:prSet/>
      <dgm:spPr/>
      <dgm:t>
        <a:bodyPr/>
        <a:lstStyle/>
        <a:p>
          <a:pPr algn="just"/>
          <a:endParaRPr lang="es-ES" b="1"/>
        </a:p>
      </dgm:t>
    </dgm:pt>
    <dgm:pt modelId="{3ADA06A8-6BE8-492C-A1D3-F483ED13047B}" type="sibTrans" cxnId="{57815EDE-3FC7-486D-AB0E-32E3A8C5C06D}">
      <dgm:prSet/>
      <dgm:spPr/>
      <dgm:t>
        <a:bodyPr/>
        <a:lstStyle/>
        <a:p>
          <a:pPr algn="just"/>
          <a:endParaRPr lang="es-ES" b="1"/>
        </a:p>
      </dgm:t>
    </dgm:pt>
    <dgm:pt modelId="{9FC02ABA-D7F3-4A58-ADDE-980019E9A423}" type="pres">
      <dgm:prSet presAssocID="{B6663617-6AA6-473E-B042-2A36A22D43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4578DD-4ED8-46D8-918D-F0F3A6AEDE1A}" type="pres">
      <dgm:prSet presAssocID="{77436385-2934-47EC-A50A-58BA75B894A8}" presName="composite" presStyleCnt="0"/>
      <dgm:spPr/>
    </dgm:pt>
    <dgm:pt modelId="{3C7006F7-4D10-4FEC-9B64-7A1EED787AB6}" type="pres">
      <dgm:prSet presAssocID="{77436385-2934-47EC-A50A-58BA75B894A8}" presName="parentText" presStyleLbl="alignNode1" presStyleIdx="0" presStyleCnt="2" custLinFactNeighborX="-20252" custLinFactNeighborY="-1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0059B8-A9A9-4C05-AA8B-8307F01652E1}" type="pres">
      <dgm:prSet presAssocID="{77436385-2934-47EC-A50A-58BA75B894A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112131-36C7-4AA0-A4B6-23B877F1EA2C}" type="pres">
      <dgm:prSet presAssocID="{73348ED2-9574-4E1F-B970-A49636EDC8EB}" presName="sp" presStyleCnt="0"/>
      <dgm:spPr/>
    </dgm:pt>
    <dgm:pt modelId="{3E145B7F-1576-4796-B4C0-EC4A25C2A87B}" type="pres">
      <dgm:prSet presAssocID="{709A1586-7CCA-42A0-B083-0F0D09BCF965}" presName="composite" presStyleCnt="0"/>
      <dgm:spPr/>
    </dgm:pt>
    <dgm:pt modelId="{7FF5573B-4B89-4D74-BE70-2E1B48E41539}" type="pres">
      <dgm:prSet presAssocID="{709A1586-7CCA-42A0-B083-0F0D09BCF96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EF89DF-2392-4A54-8A4B-57FD9ED29C75}" type="pres">
      <dgm:prSet presAssocID="{709A1586-7CCA-42A0-B083-0F0D09BCF96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8727313-1B41-4840-A153-33124D1C3D3D}" srcId="{B6663617-6AA6-473E-B042-2A36A22D43A5}" destId="{77436385-2934-47EC-A50A-58BA75B894A8}" srcOrd="0" destOrd="0" parTransId="{BA43A158-7FE2-408D-ADCE-771B2E59B8DC}" sibTransId="{73348ED2-9574-4E1F-B970-A49636EDC8EB}"/>
    <dgm:cxn modelId="{59C3777D-F1D6-47A5-901C-EA31E9B0D49A}" type="presOf" srcId="{1D9C6C28-7299-4A5A-B8BA-8F3F862E1C38}" destId="{370059B8-A9A9-4C05-AA8B-8307F01652E1}" srcOrd="0" destOrd="0" presId="urn:microsoft.com/office/officeart/2005/8/layout/chevron2"/>
    <dgm:cxn modelId="{71793EE4-9E35-4F64-803A-6A0DEE9F05DA}" srcId="{77436385-2934-47EC-A50A-58BA75B894A8}" destId="{1D9C6C28-7299-4A5A-B8BA-8F3F862E1C38}" srcOrd="0" destOrd="0" parTransId="{D68110C8-A5DB-44E1-B8F6-85FD2AB61014}" sibTransId="{B0F695AF-FD7F-4FCA-8A25-D5B7FB23B168}"/>
    <dgm:cxn modelId="{649D2738-9FEE-4518-B15D-93F5BE78EF84}" type="presOf" srcId="{77436385-2934-47EC-A50A-58BA75B894A8}" destId="{3C7006F7-4D10-4FEC-9B64-7A1EED787AB6}" srcOrd="0" destOrd="0" presId="urn:microsoft.com/office/officeart/2005/8/layout/chevron2"/>
    <dgm:cxn modelId="{7C1122D2-7E41-4DC3-9266-FDC602E25391}" type="presOf" srcId="{FE8DA631-A0E6-41E6-99E9-A237E6DB036F}" destId="{87EF89DF-2392-4A54-8A4B-57FD9ED29C75}" srcOrd="0" destOrd="0" presId="urn:microsoft.com/office/officeart/2005/8/layout/chevron2"/>
    <dgm:cxn modelId="{57815EDE-3FC7-486D-AB0E-32E3A8C5C06D}" srcId="{709A1586-7CCA-42A0-B083-0F0D09BCF965}" destId="{FE8DA631-A0E6-41E6-99E9-A237E6DB036F}" srcOrd="0" destOrd="0" parTransId="{3EDE6AA3-165B-44D9-B2D4-1EA91E33029B}" sibTransId="{3ADA06A8-6BE8-492C-A1D3-F483ED13047B}"/>
    <dgm:cxn modelId="{9F4871F5-D3F2-46CB-A3B8-4AF5BD0B2882}" type="presOf" srcId="{B6663617-6AA6-473E-B042-2A36A22D43A5}" destId="{9FC02ABA-D7F3-4A58-ADDE-980019E9A423}" srcOrd="0" destOrd="0" presId="urn:microsoft.com/office/officeart/2005/8/layout/chevron2"/>
    <dgm:cxn modelId="{626BCFA3-741F-42F0-9511-390CD6E82F67}" srcId="{B6663617-6AA6-473E-B042-2A36A22D43A5}" destId="{709A1586-7CCA-42A0-B083-0F0D09BCF965}" srcOrd="1" destOrd="0" parTransId="{2F491851-94BC-4528-9A82-21ADFD7B0AFB}" sibTransId="{CC671FB8-DB13-4AF1-A489-DE61D36FCB49}"/>
    <dgm:cxn modelId="{B509E5C5-10CA-41EE-9CB5-62878C9CB5E3}" type="presOf" srcId="{709A1586-7CCA-42A0-B083-0F0D09BCF965}" destId="{7FF5573B-4B89-4D74-BE70-2E1B48E41539}" srcOrd="0" destOrd="0" presId="urn:microsoft.com/office/officeart/2005/8/layout/chevron2"/>
    <dgm:cxn modelId="{A1F3E809-31AE-4CF3-963B-D8A0F7887243}" type="presParOf" srcId="{9FC02ABA-D7F3-4A58-ADDE-980019E9A423}" destId="{B94578DD-4ED8-46D8-918D-F0F3A6AEDE1A}" srcOrd="0" destOrd="0" presId="urn:microsoft.com/office/officeart/2005/8/layout/chevron2"/>
    <dgm:cxn modelId="{0019536E-DC98-4A5D-B2FA-029FAC30EA05}" type="presParOf" srcId="{B94578DD-4ED8-46D8-918D-F0F3A6AEDE1A}" destId="{3C7006F7-4D10-4FEC-9B64-7A1EED787AB6}" srcOrd="0" destOrd="0" presId="urn:microsoft.com/office/officeart/2005/8/layout/chevron2"/>
    <dgm:cxn modelId="{EC2E027B-07E7-41F8-9742-6139D0C75BB6}" type="presParOf" srcId="{B94578DD-4ED8-46D8-918D-F0F3A6AEDE1A}" destId="{370059B8-A9A9-4C05-AA8B-8307F01652E1}" srcOrd="1" destOrd="0" presId="urn:microsoft.com/office/officeart/2005/8/layout/chevron2"/>
    <dgm:cxn modelId="{3567BEF6-5BF2-4253-B808-11CD82672363}" type="presParOf" srcId="{9FC02ABA-D7F3-4A58-ADDE-980019E9A423}" destId="{56112131-36C7-4AA0-A4B6-23B877F1EA2C}" srcOrd="1" destOrd="0" presId="urn:microsoft.com/office/officeart/2005/8/layout/chevron2"/>
    <dgm:cxn modelId="{DC344BCC-F47E-46E0-A2B0-FA4B461EC975}" type="presParOf" srcId="{9FC02ABA-D7F3-4A58-ADDE-980019E9A423}" destId="{3E145B7F-1576-4796-B4C0-EC4A25C2A87B}" srcOrd="2" destOrd="0" presId="urn:microsoft.com/office/officeart/2005/8/layout/chevron2"/>
    <dgm:cxn modelId="{3B4F5817-90D0-4325-BDF5-08E5A8A50CAA}" type="presParOf" srcId="{3E145B7F-1576-4796-B4C0-EC4A25C2A87B}" destId="{7FF5573B-4B89-4D74-BE70-2E1B48E41539}" srcOrd="0" destOrd="0" presId="urn:microsoft.com/office/officeart/2005/8/layout/chevron2"/>
    <dgm:cxn modelId="{9343929E-D189-4B5A-ABDF-99D733C50564}" type="presParOf" srcId="{3E145B7F-1576-4796-B4C0-EC4A25C2A87B}" destId="{87EF89DF-2392-4A54-8A4B-57FD9ED29C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566B58-FAA2-4F39-B78C-E4DA57CDE05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C94D8A8-37C6-4529-BC59-A6C2CE5E100F}">
      <dgm:prSet custT="1"/>
      <dgm:spPr/>
      <dgm:t>
        <a:bodyPr/>
        <a:lstStyle/>
        <a:p>
          <a:pPr algn="ctr" rtl="0"/>
          <a:r>
            <a:rPr lang="es-MX" sz="1800" b="1" dirty="0" smtClean="0">
              <a:solidFill>
                <a:schemeClr val="tx1"/>
              </a:solidFill>
            </a:rPr>
            <a:t>La calidad en el servicio es dada por los empleados en su desempeño en el </a:t>
          </a:r>
          <a:r>
            <a:rPr lang="es-ES" sz="1800" b="1" dirty="0" smtClean="0">
              <a:solidFill>
                <a:schemeClr val="tx1"/>
              </a:solidFill>
            </a:rPr>
            <a:t>momento de la venta.</a:t>
          </a:r>
          <a:endParaRPr lang="es-ES" sz="1800" dirty="0">
            <a:solidFill>
              <a:schemeClr val="tx1"/>
            </a:solidFill>
          </a:endParaRPr>
        </a:p>
      </dgm:t>
    </dgm:pt>
    <dgm:pt modelId="{BDD34BB5-658A-4A1E-9C74-A3D0D9DC2876}" type="parTrans" cxnId="{0C6D5ED9-AC3D-49B2-8587-0D81DB5B7974}">
      <dgm:prSet/>
      <dgm:spPr/>
      <dgm:t>
        <a:bodyPr/>
        <a:lstStyle/>
        <a:p>
          <a:endParaRPr lang="es-ES"/>
        </a:p>
      </dgm:t>
    </dgm:pt>
    <dgm:pt modelId="{4632E3C4-860E-461B-A33A-8E733A38E01A}" type="sibTrans" cxnId="{0C6D5ED9-AC3D-49B2-8587-0D81DB5B7974}">
      <dgm:prSet/>
      <dgm:spPr/>
      <dgm:t>
        <a:bodyPr/>
        <a:lstStyle/>
        <a:p>
          <a:endParaRPr lang="es-ES"/>
        </a:p>
      </dgm:t>
    </dgm:pt>
    <dgm:pt modelId="{B806CE12-97DB-477E-8AA5-16DCED9A1FE3}">
      <dgm:prSet custT="1"/>
      <dgm:spPr/>
      <dgm:t>
        <a:bodyPr/>
        <a:lstStyle/>
        <a:p>
          <a:pPr rtl="0"/>
          <a:r>
            <a:rPr lang="es-MX" sz="1800" b="1" dirty="0" smtClean="0"/>
            <a:t>El buen servicio al cliente es un problema de desempeño. El desempeño se evalúa como bueno o malo cada vez que se presta y por último, por el desempeño de los empleados al atender a un cliente se mide el negocio o la empresa.</a:t>
          </a:r>
          <a:endParaRPr lang="es-ES" sz="1800" dirty="0"/>
        </a:p>
      </dgm:t>
    </dgm:pt>
    <dgm:pt modelId="{1D067BDE-83D3-4F3C-BBA7-E75E271AFB78}" type="parTrans" cxnId="{6B131AB2-9B2B-4520-9514-01F8CABF9A67}">
      <dgm:prSet/>
      <dgm:spPr/>
      <dgm:t>
        <a:bodyPr/>
        <a:lstStyle/>
        <a:p>
          <a:endParaRPr lang="es-ES"/>
        </a:p>
      </dgm:t>
    </dgm:pt>
    <dgm:pt modelId="{04CC9F19-4C59-43EA-9052-FC6D8849DD79}" type="sibTrans" cxnId="{6B131AB2-9B2B-4520-9514-01F8CABF9A67}">
      <dgm:prSet/>
      <dgm:spPr/>
      <dgm:t>
        <a:bodyPr/>
        <a:lstStyle/>
        <a:p>
          <a:endParaRPr lang="es-ES"/>
        </a:p>
      </dgm:t>
    </dgm:pt>
    <dgm:pt modelId="{8CAD72A8-D615-46D8-A4BB-4048E79A62F9}">
      <dgm:prSet custT="1"/>
      <dgm:spPr/>
      <dgm:t>
        <a:bodyPr/>
        <a:lstStyle/>
        <a:p>
          <a:pPr rtl="0"/>
          <a:r>
            <a:rPr lang="es-MX" sz="1800" b="1" dirty="0" smtClean="0"/>
            <a:t>Quien pierde con un mal servicio es la empresa, no el empleado.</a:t>
          </a:r>
          <a:endParaRPr lang="es-ES" sz="1800" dirty="0"/>
        </a:p>
      </dgm:t>
    </dgm:pt>
    <dgm:pt modelId="{D6AA3CE9-C78B-455F-A3AC-126AED3033E4}" type="parTrans" cxnId="{F654E90F-36E3-40A4-90EB-AF1D8C826CC3}">
      <dgm:prSet/>
      <dgm:spPr/>
      <dgm:t>
        <a:bodyPr/>
        <a:lstStyle/>
        <a:p>
          <a:endParaRPr lang="es-ES"/>
        </a:p>
      </dgm:t>
    </dgm:pt>
    <dgm:pt modelId="{BA6AE49D-6106-446A-8D29-51870D3C4D52}" type="sibTrans" cxnId="{F654E90F-36E3-40A4-90EB-AF1D8C826CC3}">
      <dgm:prSet/>
      <dgm:spPr/>
      <dgm:t>
        <a:bodyPr/>
        <a:lstStyle/>
        <a:p>
          <a:endParaRPr lang="es-ES"/>
        </a:p>
      </dgm:t>
    </dgm:pt>
    <dgm:pt modelId="{FB6B1F5D-BDDC-4EBC-85DD-EF6FA8F5A73E}" type="pres">
      <dgm:prSet presAssocID="{D6566B58-FAA2-4F39-B78C-E4DA57CDE0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F45EE058-7E82-4FE3-8E59-5B5F4FE62BDE}" type="pres">
      <dgm:prSet presAssocID="{D6566B58-FAA2-4F39-B78C-E4DA57CDE051}" presName="pyramid" presStyleLbl="node1" presStyleIdx="0" presStyleCnt="1"/>
      <dgm:spPr/>
    </dgm:pt>
    <dgm:pt modelId="{C11D3A17-1BA5-43C3-A51D-00368F439859}" type="pres">
      <dgm:prSet presAssocID="{D6566B58-FAA2-4F39-B78C-E4DA57CDE051}" presName="theList" presStyleCnt="0"/>
      <dgm:spPr/>
    </dgm:pt>
    <dgm:pt modelId="{065D5B21-D1F2-4266-AB4E-0C5FFAEA3A94}" type="pres">
      <dgm:prSet presAssocID="{4C94D8A8-37C6-4529-BC59-A6C2CE5E100F}" presName="aNode" presStyleLbl="fgAcc1" presStyleIdx="0" presStyleCnt="3" custScaleX="110889" custLinFactY="101557" custLinFactNeighborX="-86595" custLinFactNeighborY="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D10700-62A3-4F17-B8E9-8DA13C358E0C}" type="pres">
      <dgm:prSet presAssocID="{4C94D8A8-37C6-4529-BC59-A6C2CE5E100F}" presName="aSpace" presStyleCnt="0"/>
      <dgm:spPr/>
    </dgm:pt>
    <dgm:pt modelId="{A95C0748-D521-4CED-9268-466022E1D5F8}" type="pres">
      <dgm:prSet presAssocID="{B806CE12-97DB-477E-8AA5-16DCED9A1FE3}" presName="aNode" presStyleLbl="fgAcc1" presStyleIdx="1" presStyleCnt="3" custScaleX="153121" custScaleY="142084" custLinFactY="116576" custLinFactNeighborX="16414" custLinFactNeighborY="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938C09-B608-47BB-B838-1FC8C07174B1}" type="pres">
      <dgm:prSet presAssocID="{B806CE12-97DB-477E-8AA5-16DCED9A1FE3}" presName="aSpace" presStyleCnt="0"/>
      <dgm:spPr/>
    </dgm:pt>
    <dgm:pt modelId="{CBBBBDE2-5C66-41BB-8896-7F7E09FDE73A}" type="pres">
      <dgm:prSet presAssocID="{8CAD72A8-D615-46D8-A4BB-4048E79A62F9}" presName="aNode" presStyleLbl="fgAcc1" presStyleIdx="2" presStyleCnt="3" custScaleX="80020" custScaleY="86533" custLinFactY="-229964" custLinFactNeighborX="-18138" custLinFactNeighborY="-3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6926D1-ECFF-4C3D-AA64-22D07230997E}" type="pres">
      <dgm:prSet presAssocID="{8CAD72A8-D615-46D8-A4BB-4048E79A62F9}" presName="aSpace" presStyleCnt="0"/>
      <dgm:spPr/>
    </dgm:pt>
  </dgm:ptLst>
  <dgm:cxnLst>
    <dgm:cxn modelId="{C460CEFA-E90D-4F22-B678-D638C3117694}" type="presOf" srcId="{D6566B58-FAA2-4F39-B78C-E4DA57CDE051}" destId="{FB6B1F5D-BDDC-4EBC-85DD-EF6FA8F5A73E}" srcOrd="0" destOrd="0" presId="urn:microsoft.com/office/officeart/2005/8/layout/pyramid2"/>
    <dgm:cxn modelId="{82E43F51-587E-44DD-9F87-FCA4692FC53D}" type="presOf" srcId="{4C94D8A8-37C6-4529-BC59-A6C2CE5E100F}" destId="{065D5B21-D1F2-4266-AB4E-0C5FFAEA3A94}" srcOrd="0" destOrd="0" presId="urn:microsoft.com/office/officeart/2005/8/layout/pyramid2"/>
    <dgm:cxn modelId="{F654E90F-36E3-40A4-90EB-AF1D8C826CC3}" srcId="{D6566B58-FAA2-4F39-B78C-E4DA57CDE051}" destId="{8CAD72A8-D615-46D8-A4BB-4048E79A62F9}" srcOrd="2" destOrd="0" parTransId="{D6AA3CE9-C78B-455F-A3AC-126AED3033E4}" sibTransId="{BA6AE49D-6106-446A-8D29-51870D3C4D52}"/>
    <dgm:cxn modelId="{0C6D5ED9-AC3D-49B2-8587-0D81DB5B7974}" srcId="{D6566B58-FAA2-4F39-B78C-E4DA57CDE051}" destId="{4C94D8A8-37C6-4529-BC59-A6C2CE5E100F}" srcOrd="0" destOrd="0" parTransId="{BDD34BB5-658A-4A1E-9C74-A3D0D9DC2876}" sibTransId="{4632E3C4-860E-461B-A33A-8E733A38E01A}"/>
    <dgm:cxn modelId="{6B131AB2-9B2B-4520-9514-01F8CABF9A67}" srcId="{D6566B58-FAA2-4F39-B78C-E4DA57CDE051}" destId="{B806CE12-97DB-477E-8AA5-16DCED9A1FE3}" srcOrd="1" destOrd="0" parTransId="{1D067BDE-83D3-4F3C-BBA7-E75E271AFB78}" sibTransId="{04CC9F19-4C59-43EA-9052-FC6D8849DD79}"/>
    <dgm:cxn modelId="{275597E0-10C2-46AD-8E6F-A7EA2EE6E18A}" type="presOf" srcId="{B806CE12-97DB-477E-8AA5-16DCED9A1FE3}" destId="{A95C0748-D521-4CED-9268-466022E1D5F8}" srcOrd="0" destOrd="0" presId="urn:microsoft.com/office/officeart/2005/8/layout/pyramid2"/>
    <dgm:cxn modelId="{A02321B2-F871-44BB-9DD4-44E3A4410608}" type="presOf" srcId="{8CAD72A8-D615-46D8-A4BB-4048E79A62F9}" destId="{CBBBBDE2-5C66-41BB-8896-7F7E09FDE73A}" srcOrd="0" destOrd="0" presId="urn:microsoft.com/office/officeart/2005/8/layout/pyramid2"/>
    <dgm:cxn modelId="{C0FB6D7E-A0EF-4F2F-B0D5-CCA025A2207F}" type="presParOf" srcId="{FB6B1F5D-BDDC-4EBC-85DD-EF6FA8F5A73E}" destId="{F45EE058-7E82-4FE3-8E59-5B5F4FE62BDE}" srcOrd="0" destOrd="0" presId="urn:microsoft.com/office/officeart/2005/8/layout/pyramid2"/>
    <dgm:cxn modelId="{730E9EB2-9778-4E7D-BCE8-7CD6A554D257}" type="presParOf" srcId="{FB6B1F5D-BDDC-4EBC-85DD-EF6FA8F5A73E}" destId="{C11D3A17-1BA5-43C3-A51D-00368F439859}" srcOrd="1" destOrd="0" presId="urn:microsoft.com/office/officeart/2005/8/layout/pyramid2"/>
    <dgm:cxn modelId="{74809815-12AA-45AE-8C68-71C73C7BA38F}" type="presParOf" srcId="{C11D3A17-1BA5-43C3-A51D-00368F439859}" destId="{065D5B21-D1F2-4266-AB4E-0C5FFAEA3A94}" srcOrd="0" destOrd="0" presId="urn:microsoft.com/office/officeart/2005/8/layout/pyramid2"/>
    <dgm:cxn modelId="{461258B3-A8A3-4193-9931-0C21B3FBADEF}" type="presParOf" srcId="{C11D3A17-1BA5-43C3-A51D-00368F439859}" destId="{38D10700-62A3-4F17-B8E9-8DA13C358E0C}" srcOrd="1" destOrd="0" presId="urn:microsoft.com/office/officeart/2005/8/layout/pyramid2"/>
    <dgm:cxn modelId="{74AA5B44-25EE-4006-958E-18969DD93360}" type="presParOf" srcId="{C11D3A17-1BA5-43C3-A51D-00368F439859}" destId="{A95C0748-D521-4CED-9268-466022E1D5F8}" srcOrd="2" destOrd="0" presId="urn:microsoft.com/office/officeart/2005/8/layout/pyramid2"/>
    <dgm:cxn modelId="{B00BF6B2-22E4-4EE2-B106-A58420547C68}" type="presParOf" srcId="{C11D3A17-1BA5-43C3-A51D-00368F439859}" destId="{48938C09-B608-47BB-B838-1FC8C07174B1}" srcOrd="3" destOrd="0" presId="urn:microsoft.com/office/officeart/2005/8/layout/pyramid2"/>
    <dgm:cxn modelId="{91EF9EF6-DA38-45D5-9F7A-1E67DCBCF467}" type="presParOf" srcId="{C11D3A17-1BA5-43C3-A51D-00368F439859}" destId="{CBBBBDE2-5C66-41BB-8896-7F7E09FDE73A}" srcOrd="4" destOrd="0" presId="urn:microsoft.com/office/officeart/2005/8/layout/pyramid2"/>
    <dgm:cxn modelId="{6F1968FE-41BB-45D8-A3FC-8CE34EC2E1B7}" type="presParOf" srcId="{C11D3A17-1BA5-43C3-A51D-00368F439859}" destId="{206926D1-ECFF-4C3D-AA64-22D07230997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A5FA50-5A75-4359-A88F-1CC2818FE4EE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6BBC7A3-84C1-48AD-B85F-5F49B648DB0B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COMPROMISO </a:t>
          </a:r>
          <a:endParaRPr lang="es-ES" sz="1600" b="1" dirty="0">
            <a:solidFill>
              <a:schemeClr val="tx1"/>
            </a:solidFill>
          </a:endParaRPr>
        </a:p>
      </dgm:t>
    </dgm:pt>
    <dgm:pt modelId="{090EF8AA-B7EB-4EB0-936C-3100BF155A40}" type="parTrans" cxnId="{262ED948-F429-44AA-907B-2C4649A7E29B}">
      <dgm:prSet/>
      <dgm:spPr/>
      <dgm:t>
        <a:bodyPr/>
        <a:lstStyle/>
        <a:p>
          <a:endParaRPr lang="es-ES" sz="4800" b="1">
            <a:solidFill>
              <a:schemeClr val="tx1"/>
            </a:solidFill>
          </a:endParaRPr>
        </a:p>
      </dgm:t>
    </dgm:pt>
    <dgm:pt modelId="{89A05D7B-DFED-46AC-B489-18F58E81F052}" type="sibTrans" cxnId="{262ED948-F429-44AA-907B-2C4649A7E29B}">
      <dgm:prSet custT="1"/>
      <dgm:spPr/>
      <dgm:t>
        <a:bodyPr/>
        <a:lstStyle/>
        <a:p>
          <a:endParaRPr lang="es-ES" sz="1200" b="1" dirty="0">
            <a:solidFill>
              <a:schemeClr val="tx1"/>
            </a:solidFill>
          </a:endParaRPr>
        </a:p>
      </dgm:t>
    </dgm:pt>
    <dgm:pt modelId="{5B068CF4-30BE-4E4C-8428-36B3589D15A2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CONFIANZA</a:t>
          </a:r>
          <a:endParaRPr lang="es-ES" sz="1600" b="1" dirty="0">
            <a:solidFill>
              <a:schemeClr val="tx1"/>
            </a:solidFill>
          </a:endParaRPr>
        </a:p>
      </dgm:t>
    </dgm:pt>
    <dgm:pt modelId="{4C27DD42-1E78-4B69-882A-1A0A1CAE911D}" type="parTrans" cxnId="{786F4F96-7702-4DD1-B068-D00199F7557E}">
      <dgm:prSet/>
      <dgm:spPr/>
      <dgm:t>
        <a:bodyPr/>
        <a:lstStyle/>
        <a:p>
          <a:endParaRPr lang="es-ES" sz="4800" b="1">
            <a:solidFill>
              <a:schemeClr val="tx1"/>
            </a:solidFill>
          </a:endParaRPr>
        </a:p>
      </dgm:t>
    </dgm:pt>
    <dgm:pt modelId="{CE43591C-8F38-4E29-A99E-6E4B9946CD26}" type="sibTrans" cxnId="{786F4F96-7702-4DD1-B068-D00199F7557E}">
      <dgm:prSet custT="1"/>
      <dgm:spPr/>
      <dgm:t>
        <a:bodyPr/>
        <a:lstStyle/>
        <a:p>
          <a:endParaRPr lang="es-ES" sz="1200" b="1" dirty="0">
            <a:solidFill>
              <a:schemeClr val="tx1"/>
            </a:solidFill>
          </a:endParaRPr>
        </a:p>
      </dgm:t>
    </dgm:pt>
    <dgm:pt modelId="{B3AC71D3-0AE1-43B6-B58A-25378CC9A27B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COMPLEMENTACIÓN</a:t>
          </a:r>
          <a:endParaRPr lang="es-ES" sz="1400" b="1" dirty="0">
            <a:solidFill>
              <a:schemeClr val="tx1"/>
            </a:solidFill>
          </a:endParaRPr>
        </a:p>
      </dgm:t>
    </dgm:pt>
    <dgm:pt modelId="{7BF396A6-CED5-40FD-8AC4-E54407DAEA45}" type="parTrans" cxnId="{71E7C8B8-F3F5-45E8-92C5-44A1B2D445F5}">
      <dgm:prSet/>
      <dgm:spPr/>
      <dgm:t>
        <a:bodyPr/>
        <a:lstStyle/>
        <a:p>
          <a:endParaRPr lang="es-ES" sz="4800" b="1">
            <a:solidFill>
              <a:schemeClr val="tx1"/>
            </a:solidFill>
          </a:endParaRPr>
        </a:p>
      </dgm:t>
    </dgm:pt>
    <dgm:pt modelId="{286AD95C-CF57-4E92-864A-812C0246D18B}" type="sibTrans" cxnId="{71E7C8B8-F3F5-45E8-92C5-44A1B2D445F5}">
      <dgm:prSet custT="1"/>
      <dgm:spPr/>
      <dgm:t>
        <a:bodyPr/>
        <a:lstStyle/>
        <a:p>
          <a:endParaRPr lang="es-ES" sz="1200" b="1" dirty="0">
            <a:solidFill>
              <a:schemeClr val="tx1"/>
            </a:solidFill>
          </a:endParaRPr>
        </a:p>
      </dgm:t>
    </dgm:pt>
    <dgm:pt modelId="{F1E9569A-F267-41F3-B2CC-C982FFF91D72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COORDINACIÓN</a:t>
          </a:r>
          <a:endParaRPr lang="es-ES" sz="1600" b="1" dirty="0">
            <a:solidFill>
              <a:schemeClr val="tx1"/>
            </a:solidFill>
          </a:endParaRPr>
        </a:p>
      </dgm:t>
    </dgm:pt>
    <dgm:pt modelId="{64BA2AE6-F227-4F13-8250-A56F50606D66}" type="parTrans" cxnId="{633E5A8E-E586-44F5-8E74-AF30115C32A0}">
      <dgm:prSet/>
      <dgm:spPr/>
      <dgm:t>
        <a:bodyPr/>
        <a:lstStyle/>
        <a:p>
          <a:endParaRPr lang="es-ES" sz="4800" b="1">
            <a:solidFill>
              <a:schemeClr val="tx1"/>
            </a:solidFill>
          </a:endParaRPr>
        </a:p>
      </dgm:t>
    </dgm:pt>
    <dgm:pt modelId="{02BA5EF8-923C-469C-BD5A-2E211F72C9EE}" type="sibTrans" cxnId="{633E5A8E-E586-44F5-8E74-AF30115C32A0}">
      <dgm:prSet custT="1"/>
      <dgm:spPr/>
      <dgm:t>
        <a:bodyPr/>
        <a:lstStyle/>
        <a:p>
          <a:endParaRPr lang="es-ES" sz="1200" b="1" dirty="0">
            <a:solidFill>
              <a:schemeClr val="tx1"/>
            </a:solidFill>
          </a:endParaRPr>
        </a:p>
      </dgm:t>
    </dgm:pt>
    <dgm:pt modelId="{BFFAB84C-C69A-4A12-AC10-2914504924C4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COMUNICACIÓN</a:t>
          </a:r>
          <a:endParaRPr lang="es-ES" sz="1600" b="1" dirty="0">
            <a:solidFill>
              <a:schemeClr val="tx1"/>
            </a:solidFill>
          </a:endParaRPr>
        </a:p>
      </dgm:t>
    </dgm:pt>
    <dgm:pt modelId="{60DF56D8-FF64-4DA7-95CB-F40B84F32255}" type="parTrans" cxnId="{26BCBE4E-7F08-4280-9880-C2ADC5BEC6FF}">
      <dgm:prSet/>
      <dgm:spPr/>
      <dgm:t>
        <a:bodyPr/>
        <a:lstStyle/>
        <a:p>
          <a:endParaRPr lang="es-ES" sz="4800" b="1">
            <a:solidFill>
              <a:schemeClr val="tx1"/>
            </a:solidFill>
          </a:endParaRPr>
        </a:p>
      </dgm:t>
    </dgm:pt>
    <dgm:pt modelId="{5A2AA247-A2B5-4D61-BEA8-BF3C9918A1FA}" type="sibTrans" cxnId="{26BCBE4E-7F08-4280-9880-C2ADC5BEC6FF}">
      <dgm:prSet custT="1"/>
      <dgm:spPr/>
      <dgm:t>
        <a:bodyPr/>
        <a:lstStyle/>
        <a:p>
          <a:endParaRPr lang="es-ES" sz="1200" b="1" dirty="0">
            <a:solidFill>
              <a:schemeClr val="tx1"/>
            </a:solidFill>
          </a:endParaRPr>
        </a:p>
      </dgm:t>
    </dgm:pt>
    <dgm:pt modelId="{8A8AF20A-EADC-40CA-9312-1528147F30B7}" type="pres">
      <dgm:prSet presAssocID="{61A5FA50-5A75-4359-A88F-1CC2818FE4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2E89BA-A887-4892-B595-A99A515A7BDF}" type="pres">
      <dgm:prSet presAssocID="{96BBC7A3-84C1-48AD-B85F-5F49B648DB0B}" presName="node" presStyleLbl="node1" presStyleIdx="0" presStyleCnt="5" custScaleX="179654" custScaleY="482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882FD8-FB31-47BE-B33E-0A09057B90E4}" type="pres">
      <dgm:prSet presAssocID="{89A05D7B-DFED-46AC-B489-18F58E81F052}" presName="sibTrans" presStyleLbl="sibTrans2D1" presStyleIdx="0" presStyleCnt="5"/>
      <dgm:spPr/>
      <dgm:t>
        <a:bodyPr/>
        <a:lstStyle/>
        <a:p>
          <a:endParaRPr lang="es-ES"/>
        </a:p>
      </dgm:t>
    </dgm:pt>
    <dgm:pt modelId="{D9877A40-230D-4C3E-9D92-A03E21288CDC}" type="pres">
      <dgm:prSet presAssocID="{89A05D7B-DFED-46AC-B489-18F58E81F052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0B671C66-36B2-4F82-92AD-2AA6A8DE34B2}" type="pres">
      <dgm:prSet presAssocID="{5B068CF4-30BE-4E4C-8428-36B3589D15A2}" presName="node" presStyleLbl="node1" presStyleIdx="1" presStyleCnt="5" custScaleX="176473" custScaleY="55218" custRadScaleRad="89660" custRadScaleInc="-55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523BD5-D1DA-493B-8CE7-F6790F27B2E9}" type="pres">
      <dgm:prSet presAssocID="{CE43591C-8F38-4E29-A99E-6E4B9946CD26}" presName="sibTrans" presStyleLbl="sibTrans2D1" presStyleIdx="1" presStyleCnt="5" custLinFactNeighborX="46699" custLinFactNeighborY="-35615"/>
      <dgm:spPr/>
      <dgm:t>
        <a:bodyPr/>
        <a:lstStyle/>
        <a:p>
          <a:endParaRPr lang="es-ES"/>
        </a:p>
      </dgm:t>
    </dgm:pt>
    <dgm:pt modelId="{615FB93E-03F7-42BC-ACA8-F8FB25C2DB8E}" type="pres">
      <dgm:prSet presAssocID="{CE43591C-8F38-4E29-A99E-6E4B9946CD26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A9E5E9E3-A0EE-4BA1-B5A1-33C7E31C5B45}" type="pres">
      <dgm:prSet presAssocID="{B3AC71D3-0AE1-43B6-B58A-25378CC9A27B}" presName="node" presStyleLbl="node1" presStyleIdx="2" presStyleCnt="5" custScaleX="216192" custScaleY="49229" custRadScaleRad="99275" custRadScaleInc="-790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528F55-EBA5-43A8-B866-CD5B9A6FC3A7}" type="pres">
      <dgm:prSet presAssocID="{286AD95C-CF57-4E92-864A-812C0246D18B}" presName="sibTrans" presStyleLbl="sibTrans2D1" presStyleIdx="2" presStyleCnt="5" custScaleX="152792"/>
      <dgm:spPr/>
      <dgm:t>
        <a:bodyPr/>
        <a:lstStyle/>
        <a:p>
          <a:endParaRPr lang="es-ES"/>
        </a:p>
      </dgm:t>
    </dgm:pt>
    <dgm:pt modelId="{F71C1430-78F2-4001-A8AF-10EFB07A0A96}" type="pres">
      <dgm:prSet presAssocID="{286AD95C-CF57-4E92-864A-812C0246D18B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0ACCA749-883C-48C1-AF0E-BC2009DA8B9D}" type="pres">
      <dgm:prSet presAssocID="{F1E9569A-F267-41F3-B2CC-C982FFF91D72}" presName="node" presStyleLbl="node1" presStyleIdx="3" presStyleCnt="5" custScaleX="196311" custScaleY="57962" custRadScaleRad="108167" custRadScaleInc="740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5859C9-ABEF-48D5-B861-E10936E859B1}" type="pres">
      <dgm:prSet presAssocID="{02BA5EF8-923C-469C-BD5A-2E211F72C9EE}" presName="sibTrans" presStyleLbl="sibTrans2D1" presStyleIdx="3" presStyleCnt="5" custLinFactNeighborX="-43631" custLinFactNeighborY="-44070"/>
      <dgm:spPr/>
      <dgm:t>
        <a:bodyPr/>
        <a:lstStyle/>
        <a:p>
          <a:endParaRPr lang="es-ES"/>
        </a:p>
      </dgm:t>
    </dgm:pt>
    <dgm:pt modelId="{A891CB2D-BC1F-4C60-8537-0FFAF934A98E}" type="pres">
      <dgm:prSet presAssocID="{02BA5EF8-923C-469C-BD5A-2E211F72C9EE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F35BFDE2-E079-4CC7-A260-84C37EB7763A}" type="pres">
      <dgm:prSet presAssocID="{BFFAB84C-C69A-4A12-AC10-2914504924C4}" presName="node" presStyleLbl="node1" presStyleIdx="4" presStyleCnt="5" custScaleX="172594" custScaleY="55218" custRadScaleRad="86324" custRadScaleInc="75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00CD78-B4A5-4BEB-BAC7-B987F9A0A459}" type="pres">
      <dgm:prSet presAssocID="{5A2AA247-A2B5-4D61-BEA8-BF3C9918A1FA}" presName="sibTrans" presStyleLbl="sibTrans2D1" presStyleIdx="4" presStyleCnt="5"/>
      <dgm:spPr/>
      <dgm:t>
        <a:bodyPr/>
        <a:lstStyle/>
        <a:p>
          <a:endParaRPr lang="es-ES"/>
        </a:p>
      </dgm:t>
    </dgm:pt>
    <dgm:pt modelId="{D23810CD-DEBF-4835-81D5-6AD5760BCB83}" type="pres">
      <dgm:prSet presAssocID="{5A2AA247-A2B5-4D61-BEA8-BF3C9918A1FA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27C5A2EE-E6F0-458D-B437-E2DDBDD946EF}" type="presOf" srcId="{5B068CF4-30BE-4E4C-8428-36B3589D15A2}" destId="{0B671C66-36B2-4F82-92AD-2AA6A8DE34B2}" srcOrd="0" destOrd="0" presId="urn:microsoft.com/office/officeart/2005/8/layout/cycle2"/>
    <dgm:cxn modelId="{5A168DC2-57D2-4B26-8FFA-63C149CAD49A}" type="presOf" srcId="{96BBC7A3-84C1-48AD-B85F-5F49B648DB0B}" destId="{822E89BA-A887-4892-B595-A99A515A7BDF}" srcOrd="0" destOrd="0" presId="urn:microsoft.com/office/officeart/2005/8/layout/cycle2"/>
    <dgm:cxn modelId="{2E7C843E-5B10-4CA7-A990-24F6F899FF43}" type="presOf" srcId="{B3AC71D3-0AE1-43B6-B58A-25378CC9A27B}" destId="{A9E5E9E3-A0EE-4BA1-B5A1-33C7E31C5B45}" srcOrd="0" destOrd="0" presId="urn:microsoft.com/office/officeart/2005/8/layout/cycle2"/>
    <dgm:cxn modelId="{0D46EF0F-5E68-4872-BFBF-AE3A08925A39}" type="presOf" srcId="{CE43591C-8F38-4E29-A99E-6E4B9946CD26}" destId="{0E523BD5-D1DA-493B-8CE7-F6790F27B2E9}" srcOrd="0" destOrd="0" presId="urn:microsoft.com/office/officeart/2005/8/layout/cycle2"/>
    <dgm:cxn modelId="{3ECC7BF1-EF44-4D05-9C75-F7CF2CAC210C}" type="presOf" srcId="{286AD95C-CF57-4E92-864A-812C0246D18B}" destId="{F71C1430-78F2-4001-A8AF-10EFB07A0A96}" srcOrd="1" destOrd="0" presId="urn:microsoft.com/office/officeart/2005/8/layout/cycle2"/>
    <dgm:cxn modelId="{1C350BB2-D826-4DA1-9365-2C0835F607B9}" type="presOf" srcId="{286AD95C-CF57-4E92-864A-812C0246D18B}" destId="{13528F55-EBA5-43A8-B866-CD5B9A6FC3A7}" srcOrd="0" destOrd="0" presId="urn:microsoft.com/office/officeart/2005/8/layout/cycle2"/>
    <dgm:cxn modelId="{949659B0-DE14-45D6-BD8D-31E83405A8E8}" type="presOf" srcId="{02BA5EF8-923C-469C-BD5A-2E211F72C9EE}" destId="{4A5859C9-ABEF-48D5-B861-E10936E859B1}" srcOrd="0" destOrd="0" presId="urn:microsoft.com/office/officeart/2005/8/layout/cycle2"/>
    <dgm:cxn modelId="{26BCBE4E-7F08-4280-9880-C2ADC5BEC6FF}" srcId="{61A5FA50-5A75-4359-A88F-1CC2818FE4EE}" destId="{BFFAB84C-C69A-4A12-AC10-2914504924C4}" srcOrd="4" destOrd="0" parTransId="{60DF56D8-FF64-4DA7-95CB-F40B84F32255}" sibTransId="{5A2AA247-A2B5-4D61-BEA8-BF3C9918A1FA}"/>
    <dgm:cxn modelId="{71E7C8B8-F3F5-45E8-92C5-44A1B2D445F5}" srcId="{61A5FA50-5A75-4359-A88F-1CC2818FE4EE}" destId="{B3AC71D3-0AE1-43B6-B58A-25378CC9A27B}" srcOrd="2" destOrd="0" parTransId="{7BF396A6-CED5-40FD-8AC4-E54407DAEA45}" sibTransId="{286AD95C-CF57-4E92-864A-812C0246D18B}"/>
    <dgm:cxn modelId="{633E5A8E-E586-44F5-8E74-AF30115C32A0}" srcId="{61A5FA50-5A75-4359-A88F-1CC2818FE4EE}" destId="{F1E9569A-F267-41F3-B2CC-C982FFF91D72}" srcOrd="3" destOrd="0" parTransId="{64BA2AE6-F227-4F13-8250-A56F50606D66}" sibTransId="{02BA5EF8-923C-469C-BD5A-2E211F72C9EE}"/>
    <dgm:cxn modelId="{B94BACAA-905B-4008-BBE5-157EF213D09F}" type="presOf" srcId="{89A05D7B-DFED-46AC-B489-18F58E81F052}" destId="{E8882FD8-FB31-47BE-B33E-0A09057B90E4}" srcOrd="0" destOrd="0" presId="urn:microsoft.com/office/officeart/2005/8/layout/cycle2"/>
    <dgm:cxn modelId="{A6BC3C21-8FD5-4158-92C3-76BEEAD58943}" type="presOf" srcId="{5A2AA247-A2B5-4D61-BEA8-BF3C9918A1FA}" destId="{2400CD78-B4A5-4BEB-BAC7-B987F9A0A459}" srcOrd="0" destOrd="0" presId="urn:microsoft.com/office/officeart/2005/8/layout/cycle2"/>
    <dgm:cxn modelId="{482D0151-5761-44BB-BE8B-CBF9E11D4B66}" type="presOf" srcId="{5A2AA247-A2B5-4D61-BEA8-BF3C9918A1FA}" destId="{D23810CD-DEBF-4835-81D5-6AD5760BCB83}" srcOrd="1" destOrd="0" presId="urn:microsoft.com/office/officeart/2005/8/layout/cycle2"/>
    <dgm:cxn modelId="{FBF624B4-A8BF-4835-8870-376926263B9B}" type="presOf" srcId="{F1E9569A-F267-41F3-B2CC-C982FFF91D72}" destId="{0ACCA749-883C-48C1-AF0E-BC2009DA8B9D}" srcOrd="0" destOrd="0" presId="urn:microsoft.com/office/officeart/2005/8/layout/cycle2"/>
    <dgm:cxn modelId="{31908FDE-2C18-4838-8BD9-F0EA58EF33A3}" type="presOf" srcId="{89A05D7B-DFED-46AC-B489-18F58E81F052}" destId="{D9877A40-230D-4C3E-9D92-A03E21288CDC}" srcOrd="1" destOrd="0" presId="urn:microsoft.com/office/officeart/2005/8/layout/cycle2"/>
    <dgm:cxn modelId="{262ED948-F429-44AA-907B-2C4649A7E29B}" srcId="{61A5FA50-5A75-4359-A88F-1CC2818FE4EE}" destId="{96BBC7A3-84C1-48AD-B85F-5F49B648DB0B}" srcOrd="0" destOrd="0" parTransId="{090EF8AA-B7EB-4EB0-936C-3100BF155A40}" sibTransId="{89A05D7B-DFED-46AC-B489-18F58E81F052}"/>
    <dgm:cxn modelId="{786F4F96-7702-4DD1-B068-D00199F7557E}" srcId="{61A5FA50-5A75-4359-A88F-1CC2818FE4EE}" destId="{5B068CF4-30BE-4E4C-8428-36B3589D15A2}" srcOrd="1" destOrd="0" parTransId="{4C27DD42-1E78-4B69-882A-1A0A1CAE911D}" sibTransId="{CE43591C-8F38-4E29-A99E-6E4B9946CD26}"/>
    <dgm:cxn modelId="{6E8E9AB8-CDED-4B1A-A321-37B3A7B4C588}" type="presOf" srcId="{61A5FA50-5A75-4359-A88F-1CC2818FE4EE}" destId="{8A8AF20A-EADC-40CA-9312-1528147F30B7}" srcOrd="0" destOrd="0" presId="urn:microsoft.com/office/officeart/2005/8/layout/cycle2"/>
    <dgm:cxn modelId="{22053C41-6ACA-4B2A-9B70-072A79377AC0}" type="presOf" srcId="{02BA5EF8-923C-469C-BD5A-2E211F72C9EE}" destId="{A891CB2D-BC1F-4C60-8537-0FFAF934A98E}" srcOrd="1" destOrd="0" presId="urn:microsoft.com/office/officeart/2005/8/layout/cycle2"/>
    <dgm:cxn modelId="{BB21194C-6EFE-4C4E-A9C3-C4B2D366ABE9}" type="presOf" srcId="{CE43591C-8F38-4E29-A99E-6E4B9946CD26}" destId="{615FB93E-03F7-42BC-ACA8-F8FB25C2DB8E}" srcOrd="1" destOrd="0" presId="urn:microsoft.com/office/officeart/2005/8/layout/cycle2"/>
    <dgm:cxn modelId="{24FD0C1A-DD0F-47E1-AB8C-35C20027F13D}" type="presOf" srcId="{BFFAB84C-C69A-4A12-AC10-2914504924C4}" destId="{F35BFDE2-E079-4CC7-A260-84C37EB7763A}" srcOrd="0" destOrd="0" presId="urn:microsoft.com/office/officeart/2005/8/layout/cycle2"/>
    <dgm:cxn modelId="{FC42EECC-3B05-4095-A2D6-4DE43D742B0D}" type="presParOf" srcId="{8A8AF20A-EADC-40CA-9312-1528147F30B7}" destId="{822E89BA-A887-4892-B595-A99A515A7BDF}" srcOrd="0" destOrd="0" presId="urn:microsoft.com/office/officeart/2005/8/layout/cycle2"/>
    <dgm:cxn modelId="{B47988D3-8CFC-4C66-BC8D-7A744EB3CC31}" type="presParOf" srcId="{8A8AF20A-EADC-40CA-9312-1528147F30B7}" destId="{E8882FD8-FB31-47BE-B33E-0A09057B90E4}" srcOrd="1" destOrd="0" presId="urn:microsoft.com/office/officeart/2005/8/layout/cycle2"/>
    <dgm:cxn modelId="{67312835-5643-4A45-A692-988AEDD376AE}" type="presParOf" srcId="{E8882FD8-FB31-47BE-B33E-0A09057B90E4}" destId="{D9877A40-230D-4C3E-9D92-A03E21288CDC}" srcOrd="0" destOrd="0" presId="urn:microsoft.com/office/officeart/2005/8/layout/cycle2"/>
    <dgm:cxn modelId="{9F8FD762-C8B4-4CAC-AD9D-9AD22432ED60}" type="presParOf" srcId="{8A8AF20A-EADC-40CA-9312-1528147F30B7}" destId="{0B671C66-36B2-4F82-92AD-2AA6A8DE34B2}" srcOrd="2" destOrd="0" presId="urn:microsoft.com/office/officeart/2005/8/layout/cycle2"/>
    <dgm:cxn modelId="{FA6E7A69-E6D3-45BC-9AE1-B0CD8E074DEE}" type="presParOf" srcId="{8A8AF20A-EADC-40CA-9312-1528147F30B7}" destId="{0E523BD5-D1DA-493B-8CE7-F6790F27B2E9}" srcOrd="3" destOrd="0" presId="urn:microsoft.com/office/officeart/2005/8/layout/cycle2"/>
    <dgm:cxn modelId="{0AD10107-C05B-4433-A2FB-6C6608ACE532}" type="presParOf" srcId="{0E523BD5-D1DA-493B-8CE7-F6790F27B2E9}" destId="{615FB93E-03F7-42BC-ACA8-F8FB25C2DB8E}" srcOrd="0" destOrd="0" presId="urn:microsoft.com/office/officeart/2005/8/layout/cycle2"/>
    <dgm:cxn modelId="{1DBB1B89-CA42-4C12-8057-FCA9D4AC9C4A}" type="presParOf" srcId="{8A8AF20A-EADC-40CA-9312-1528147F30B7}" destId="{A9E5E9E3-A0EE-4BA1-B5A1-33C7E31C5B45}" srcOrd="4" destOrd="0" presId="urn:microsoft.com/office/officeart/2005/8/layout/cycle2"/>
    <dgm:cxn modelId="{0E9D8F71-A7A5-4DBE-92A8-E5ADE38E8FE8}" type="presParOf" srcId="{8A8AF20A-EADC-40CA-9312-1528147F30B7}" destId="{13528F55-EBA5-43A8-B866-CD5B9A6FC3A7}" srcOrd="5" destOrd="0" presId="urn:microsoft.com/office/officeart/2005/8/layout/cycle2"/>
    <dgm:cxn modelId="{7867CBEC-B2FD-4DCB-A085-FD4646136615}" type="presParOf" srcId="{13528F55-EBA5-43A8-B866-CD5B9A6FC3A7}" destId="{F71C1430-78F2-4001-A8AF-10EFB07A0A96}" srcOrd="0" destOrd="0" presId="urn:microsoft.com/office/officeart/2005/8/layout/cycle2"/>
    <dgm:cxn modelId="{C24EA733-AC70-49BD-90AA-D4292B18B29A}" type="presParOf" srcId="{8A8AF20A-EADC-40CA-9312-1528147F30B7}" destId="{0ACCA749-883C-48C1-AF0E-BC2009DA8B9D}" srcOrd="6" destOrd="0" presId="urn:microsoft.com/office/officeart/2005/8/layout/cycle2"/>
    <dgm:cxn modelId="{31F510E1-5902-4D5A-AA41-7121581D375F}" type="presParOf" srcId="{8A8AF20A-EADC-40CA-9312-1528147F30B7}" destId="{4A5859C9-ABEF-48D5-B861-E10936E859B1}" srcOrd="7" destOrd="0" presId="urn:microsoft.com/office/officeart/2005/8/layout/cycle2"/>
    <dgm:cxn modelId="{0A2AFF76-E549-4E5B-992F-7323AE8BE8BC}" type="presParOf" srcId="{4A5859C9-ABEF-48D5-B861-E10936E859B1}" destId="{A891CB2D-BC1F-4C60-8537-0FFAF934A98E}" srcOrd="0" destOrd="0" presId="urn:microsoft.com/office/officeart/2005/8/layout/cycle2"/>
    <dgm:cxn modelId="{5C152838-CCDC-4A56-8A00-C2EEAEC0606F}" type="presParOf" srcId="{8A8AF20A-EADC-40CA-9312-1528147F30B7}" destId="{F35BFDE2-E079-4CC7-A260-84C37EB7763A}" srcOrd="8" destOrd="0" presId="urn:microsoft.com/office/officeart/2005/8/layout/cycle2"/>
    <dgm:cxn modelId="{D22CDACB-C7AA-4407-8787-069E68B7F5CC}" type="presParOf" srcId="{8A8AF20A-EADC-40CA-9312-1528147F30B7}" destId="{2400CD78-B4A5-4BEB-BAC7-B987F9A0A459}" srcOrd="9" destOrd="0" presId="urn:microsoft.com/office/officeart/2005/8/layout/cycle2"/>
    <dgm:cxn modelId="{4238841B-D21A-450B-AB8C-16E64873A116}" type="presParOf" srcId="{2400CD78-B4A5-4BEB-BAC7-B987F9A0A459}" destId="{D23810CD-DEBF-4835-81D5-6AD5760BCB8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96A657-DFF8-45DA-BB50-316141442C6A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4E5C201-B433-44D9-8FA8-9A4CC0A5275F}">
      <dgm:prSet phldrT="[Texto]" custT="1"/>
      <dgm:spPr/>
      <dgm:t>
        <a:bodyPr/>
        <a:lstStyle/>
        <a:p>
          <a:r>
            <a:rPr lang="es-MX" sz="900" b="1" dirty="0" smtClean="0">
              <a:solidFill>
                <a:schemeClr val="bg1"/>
              </a:solidFill>
            </a:rPr>
            <a:t>CLIENTE</a:t>
          </a:r>
          <a:endParaRPr lang="es-ES" sz="700" b="1" dirty="0">
            <a:solidFill>
              <a:srgbClr val="C00000"/>
            </a:solidFill>
          </a:endParaRPr>
        </a:p>
      </dgm:t>
    </dgm:pt>
    <dgm:pt modelId="{48905405-A46B-4793-B2F5-34AE7B0CDA02}" type="parTrans" cxnId="{79746AF8-7454-45E0-A6AE-7DF13F7B90B7}">
      <dgm:prSet/>
      <dgm:spPr/>
      <dgm:t>
        <a:bodyPr/>
        <a:lstStyle/>
        <a:p>
          <a:endParaRPr lang="es-ES"/>
        </a:p>
      </dgm:t>
    </dgm:pt>
    <dgm:pt modelId="{0E6FB2CA-D42F-4E68-AF00-D8AC6B46345D}" type="sibTrans" cxnId="{79746AF8-7454-45E0-A6AE-7DF13F7B90B7}">
      <dgm:prSet/>
      <dgm:spPr/>
      <dgm:t>
        <a:bodyPr/>
        <a:lstStyle/>
        <a:p>
          <a:endParaRPr lang="es-ES"/>
        </a:p>
      </dgm:t>
    </dgm:pt>
    <dgm:pt modelId="{BFA06EBD-6505-4F7E-9EE3-A34ACA6ADF69}">
      <dgm:prSet phldrT="[Texto]" phldr="1"/>
      <dgm:spPr/>
      <dgm:t>
        <a:bodyPr/>
        <a:lstStyle/>
        <a:p>
          <a:endParaRPr lang="es-ES" dirty="0">
            <a:solidFill>
              <a:srgbClr val="47AF01"/>
            </a:solidFill>
          </a:endParaRPr>
        </a:p>
      </dgm:t>
    </dgm:pt>
    <dgm:pt modelId="{24C70609-C9A7-484D-B932-839B92E8C11C}" type="parTrans" cxnId="{7FE530AA-9DE8-4930-820F-D51634F29516}">
      <dgm:prSet/>
      <dgm:spPr/>
      <dgm:t>
        <a:bodyPr/>
        <a:lstStyle/>
        <a:p>
          <a:endParaRPr lang="es-ES"/>
        </a:p>
      </dgm:t>
    </dgm:pt>
    <dgm:pt modelId="{4C2D6D12-591E-4FD5-8ECD-96C3A73B4C35}" type="sibTrans" cxnId="{7FE530AA-9DE8-4930-820F-D51634F29516}">
      <dgm:prSet/>
      <dgm:spPr/>
      <dgm:t>
        <a:bodyPr/>
        <a:lstStyle/>
        <a:p>
          <a:endParaRPr lang="es-ES"/>
        </a:p>
      </dgm:t>
    </dgm:pt>
    <dgm:pt modelId="{23422327-1F69-48C0-AD9E-1CE9A4FB1DA1}">
      <dgm:prSet phldrT="[Texto]" phldr="1"/>
      <dgm:spPr/>
      <dgm:t>
        <a:bodyPr/>
        <a:lstStyle/>
        <a:p>
          <a:endParaRPr lang="es-ES" dirty="0">
            <a:solidFill>
              <a:srgbClr val="92D050"/>
            </a:solidFill>
          </a:endParaRPr>
        </a:p>
      </dgm:t>
    </dgm:pt>
    <dgm:pt modelId="{4D7AB6DD-7C16-4428-A064-3A119A5741F1}" type="parTrans" cxnId="{00089DB3-4A36-4079-89D4-E30FCBD727EC}">
      <dgm:prSet/>
      <dgm:spPr/>
      <dgm:t>
        <a:bodyPr/>
        <a:lstStyle/>
        <a:p>
          <a:endParaRPr lang="es-ES"/>
        </a:p>
      </dgm:t>
    </dgm:pt>
    <dgm:pt modelId="{22FB0F4F-5013-4153-AA16-7C5AB8497F27}" type="sibTrans" cxnId="{00089DB3-4A36-4079-89D4-E30FCBD727EC}">
      <dgm:prSet/>
      <dgm:spPr/>
      <dgm:t>
        <a:bodyPr/>
        <a:lstStyle/>
        <a:p>
          <a:endParaRPr lang="es-ES"/>
        </a:p>
      </dgm:t>
    </dgm:pt>
    <dgm:pt modelId="{CB5736ED-731C-4D31-8E1A-CEE0B25BB826}">
      <dgm:prSet phldrT="[Texto]" phldr="1"/>
      <dgm:spPr/>
      <dgm:t>
        <a:bodyPr/>
        <a:lstStyle/>
        <a:p>
          <a:endParaRPr lang="es-ES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555914EA-0E54-4EFC-B02F-02457E421553}" type="parTrans" cxnId="{0658637E-0250-4ECF-9F88-CE59AA0230D7}">
      <dgm:prSet/>
      <dgm:spPr/>
      <dgm:t>
        <a:bodyPr/>
        <a:lstStyle/>
        <a:p>
          <a:endParaRPr lang="es-ES"/>
        </a:p>
      </dgm:t>
    </dgm:pt>
    <dgm:pt modelId="{CB2AD87B-F993-48E0-A1F2-DE0EED17F7C1}" type="sibTrans" cxnId="{0658637E-0250-4ECF-9F88-CE59AA0230D7}">
      <dgm:prSet/>
      <dgm:spPr/>
      <dgm:t>
        <a:bodyPr/>
        <a:lstStyle/>
        <a:p>
          <a:endParaRPr lang="es-ES"/>
        </a:p>
      </dgm:t>
    </dgm:pt>
    <dgm:pt modelId="{61EFACB0-2B47-4C4E-8AE7-49B163A3552D}">
      <dgm:prSet phldrT="[Texto]" phldr="1"/>
      <dgm:spPr/>
      <dgm:t>
        <a:bodyPr/>
        <a:lstStyle/>
        <a:p>
          <a:endParaRPr lang="es-ES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2A30EF1A-1042-4CDF-9700-7E14BFA7B4B2}" type="parTrans" cxnId="{412CB942-923F-42A7-B7D6-71DC1239896A}">
      <dgm:prSet/>
      <dgm:spPr/>
      <dgm:t>
        <a:bodyPr/>
        <a:lstStyle/>
        <a:p>
          <a:endParaRPr lang="es-ES"/>
        </a:p>
      </dgm:t>
    </dgm:pt>
    <dgm:pt modelId="{2F5E5070-1019-4829-A3AB-E341A8BD6EF7}" type="sibTrans" cxnId="{412CB942-923F-42A7-B7D6-71DC1239896A}">
      <dgm:prSet/>
      <dgm:spPr/>
      <dgm:t>
        <a:bodyPr/>
        <a:lstStyle/>
        <a:p>
          <a:endParaRPr lang="es-ES"/>
        </a:p>
      </dgm:t>
    </dgm:pt>
    <dgm:pt modelId="{B60B943B-AE9C-496B-BC46-206EA409C216}">
      <dgm:prSet/>
      <dgm:spPr/>
      <dgm:t>
        <a:bodyPr/>
        <a:lstStyle/>
        <a:p>
          <a:endParaRPr lang="es-ES"/>
        </a:p>
      </dgm:t>
    </dgm:pt>
    <dgm:pt modelId="{6FA02423-931D-434E-B16E-64351C79EF1D}" type="parTrans" cxnId="{FDFE634C-50BD-41B6-8434-3C59F109154C}">
      <dgm:prSet/>
      <dgm:spPr/>
      <dgm:t>
        <a:bodyPr/>
        <a:lstStyle/>
        <a:p>
          <a:endParaRPr lang="es-ES"/>
        </a:p>
      </dgm:t>
    </dgm:pt>
    <dgm:pt modelId="{C495F2AD-5C01-436E-BA4D-11C4DC0829E8}" type="sibTrans" cxnId="{FDFE634C-50BD-41B6-8434-3C59F109154C}">
      <dgm:prSet/>
      <dgm:spPr/>
      <dgm:t>
        <a:bodyPr/>
        <a:lstStyle/>
        <a:p>
          <a:endParaRPr lang="es-ES"/>
        </a:p>
      </dgm:t>
    </dgm:pt>
    <dgm:pt modelId="{713832CB-D467-4438-B070-BD78E2C9E1E6}" type="pres">
      <dgm:prSet presAssocID="{5296A657-DFF8-45DA-BB50-316141442C6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FEA862-724E-4088-AA00-785903B5C866}" type="pres">
      <dgm:prSet presAssocID="{74E5C201-B433-44D9-8FA8-9A4CC0A5275F}" presName="centerShape" presStyleLbl="node0" presStyleIdx="0" presStyleCnt="1" custScaleX="135673" custScaleY="90162"/>
      <dgm:spPr/>
      <dgm:t>
        <a:bodyPr/>
        <a:lstStyle/>
        <a:p>
          <a:endParaRPr lang="es-ES"/>
        </a:p>
      </dgm:t>
    </dgm:pt>
    <dgm:pt modelId="{48F96574-140F-4714-852F-98808DA8EC51}" type="pres">
      <dgm:prSet presAssocID="{6FA02423-931D-434E-B16E-64351C79EF1D}" presName="Name9" presStyleLbl="parChTrans1D2" presStyleIdx="0" presStyleCnt="5"/>
      <dgm:spPr/>
      <dgm:t>
        <a:bodyPr/>
        <a:lstStyle/>
        <a:p>
          <a:endParaRPr lang="es-ES"/>
        </a:p>
      </dgm:t>
    </dgm:pt>
    <dgm:pt modelId="{7E0A4768-B3D3-4778-AE61-7322F9929D3A}" type="pres">
      <dgm:prSet presAssocID="{6FA02423-931D-434E-B16E-64351C79EF1D}" presName="connTx" presStyleLbl="parChTrans1D2" presStyleIdx="0" presStyleCnt="5"/>
      <dgm:spPr/>
      <dgm:t>
        <a:bodyPr/>
        <a:lstStyle/>
        <a:p>
          <a:endParaRPr lang="es-ES"/>
        </a:p>
      </dgm:t>
    </dgm:pt>
    <dgm:pt modelId="{971D33E9-FEC6-4651-902E-0301BA8FD469}" type="pres">
      <dgm:prSet presAssocID="{B60B943B-AE9C-496B-BC46-206EA409C21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C68A57-CB4E-4297-9C1E-1F3CB95EE8DD}" type="pres">
      <dgm:prSet presAssocID="{24C70609-C9A7-484D-B932-839B92E8C11C}" presName="Name9" presStyleLbl="parChTrans1D2" presStyleIdx="1" presStyleCnt="5"/>
      <dgm:spPr/>
      <dgm:t>
        <a:bodyPr/>
        <a:lstStyle/>
        <a:p>
          <a:endParaRPr lang="es-ES"/>
        </a:p>
      </dgm:t>
    </dgm:pt>
    <dgm:pt modelId="{6F8F429C-6F69-4644-BE02-EAD076697965}" type="pres">
      <dgm:prSet presAssocID="{24C70609-C9A7-484D-B932-839B92E8C11C}" presName="connTx" presStyleLbl="parChTrans1D2" presStyleIdx="1" presStyleCnt="5"/>
      <dgm:spPr/>
      <dgm:t>
        <a:bodyPr/>
        <a:lstStyle/>
        <a:p>
          <a:endParaRPr lang="es-ES"/>
        </a:p>
      </dgm:t>
    </dgm:pt>
    <dgm:pt modelId="{E222B93B-AF3E-4E30-AD2E-41965AFFE783}" type="pres">
      <dgm:prSet presAssocID="{BFA06EBD-6505-4F7E-9EE3-A34ACA6ADF69}" presName="node" presStyleLbl="node1" presStyleIdx="1" presStyleCnt="5" custRadScaleRad="105149" custRadScaleInc="-57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CA3A2B-9847-4235-A4A4-4F76BEBA5598}" type="pres">
      <dgm:prSet presAssocID="{4D7AB6DD-7C16-4428-A064-3A119A5741F1}" presName="Name9" presStyleLbl="parChTrans1D2" presStyleIdx="2" presStyleCnt="5"/>
      <dgm:spPr/>
      <dgm:t>
        <a:bodyPr/>
        <a:lstStyle/>
        <a:p>
          <a:endParaRPr lang="es-ES"/>
        </a:p>
      </dgm:t>
    </dgm:pt>
    <dgm:pt modelId="{CF490166-A5A2-4AB6-AC17-A11C5B6EE5E4}" type="pres">
      <dgm:prSet presAssocID="{4D7AB6DD-7C16-4428-A064-3A119A5741F1}" presName="connTx" presStyleLbl="parChTrans1D2" presStyleIdx="2" presStyleCnt="5"/>
      <dgm:spPr/>
      <dgm:t>
        <a:bodyPr/>
        <a:lstStyle/>
        <a:p>
          <a:endParaRPr lang="es-ES"/>
        </a:p>
      </dgm:t>
    </dgm:pt>
    <dgm:pt modelId="{AA307BF8-E152-48F1-8C7C-E459F9FB23E2}" type="pres">
      <dgm:prSet presAssocID="{23422327-1F69-48C0-AD9E-1CE9A4FB1DA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F0254B-6D84-47DD-8FE9-1AD134CA14B5}" type="pres">
      <dgm:prSet presAssocID="{555914EA-0E54-4EFC-B02F-02457E421553}" presName="Name9" presStyleLbl="parChTrans1D2" presStyleIdx="3" presStyleCnt="5"/>
      <dgm:spPr/>
      <dgm:t>
        <a:bodyPr/>
        <a:lstStyle/>
        <a:p>
          <a:endParaRPr lang="es-ES"/>
        </a:p>
      </dgm:t>
    </dgm:pt>
    <dgm:pt modelId="{DBCCF3AF-75D9-4A98-BAFF-CCEDE80A72FB}" type="pres">
      <dgm:prSet presAssocID="{555914EA-0E54-4EFC-B02F-02457E421553}" presName="connTx" presStyleLbl="parChTrans1D2" presStyleIdx="3" presStyleCnt="5"/>
      <dgm:spPr/>
      <dgm:t>
        <a:bodyPr/>
        <a:lstStyle/>
        <a:p>
          <a:endParaRPr lang="es-ES"/>
        </a:p>
      </dgm:t>
    </dgm:pt>
    <dgm:pt modelId="{6403759C-897C-4D35-AA8E-B6D31DC0A204}" type="pres">
      <dgm:prSet presAssocID="{CB5736ED-731C-4D31-8E1A-CEE0B25BB82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6BA967-66FE-4D7A-B648-4A10057A5FDD}" type="pres">
      <dgm:prSet presAssocID="{2A30EF1A-1042-4CDF-9700-7E14BFA7B4B2}" presName="Name9" presStyleLbl="parChTrans1D2" presStyleIdx="4" presStyleCnt="5"/>
      <dgm:spPr/>
      <dgm:t>
        <a:bodyPr/>
        <a:lstStyle/>
        <a:p>
          <a:endParaRPr lang="es-ES"/>
        </a:p>
      </dgm:t>
    </dgm:pt>
    <dgm:pt modelId="{AAA9B79E-5E40-40A1-8832-43B543AC552F}" type="pres">
      <dgm:prSet presAssocID="{2A30EF1A-1042-4CDF-9700-7E14BFA7B4B2}" presName="connTx" presStyleLbl="parChTrans1D2" presStyleIdx="4" presStyleCnt="5"/>
      <dgm:spPr/>
      <dgm:t>
        <a:bodyPr/>
        <a:lstStyle/>
        <a:p>
          <a:endParaRPr lang="es-ES"/>
        </a:p>
      </dgm:t>
    </dgm:pt>
    <dgm:pt modelId="{00826C4C-DB9C-4213-92D9-12D8B87E24DF}" type="pres">
      <dgm:prSet presAssocID="{61EFACB0-2B47-4C4E-8AE7-49B163A3552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AC2B2D-4E3C-46E8-8A0C-F95FE23AC097}" type="presOf" srcId="{CB5736ED-731C-4D31-8E1A-CEE0B25BB826}" destId="{6403759C-897C-4D35-AA8E-B6D31DC0A204}" srcOrd="0" destOrd="0" presId="urn:microsoft.com/office/officeart/2005/8/layout/radial1"/>
    <dgm:cxn modelId="{05F21CCE-5596-480B-8C1D-B4B82E5C0DE4}" type="presOf" srcId="{4D7AB6DD-7C16-4428-A064-3A119A5741F1}" destId="{1BCA3A2B-9847-4235-A4A4-4F76BEBA5598}" srcOrd="0" destOrd="0" presId="urn:microsoft.com/office/officeart/2005/8/layout/radial1"/>
    <dgm:cxn modelId="{79746AF8-7454-45E0-A6AE-7DF13F7B90B7}" srcId="{5296A657-DFF8-45DA-BB50-316141442C6A}" destId="{74E5C201-B433-44D9-8FA8-9A4CC0A5275F}" srcOrd="0" destOrd="0" parTransId="{48905405-A46B-4793-B2F5-34AE7B0CDA02}" sibTransId="{0E6FB2CA-D42F-4E68-AF00-D8AC6B46345D}"/>
    <dgm:cxn modelId="{64E7ECE2-497C-47EC-92C5-97ACBEB09391}" type="presOf" srcId="{4D7AB6DD-7C16-4428-A064-3A119A5741F1}" destId="{CF490166-A5A2-4AB6-AC17-A11C5B6EE5E4}" srcOrd="1" destOrd="0" presId="urn:microsoft.com/office/officeart/2005/8/layout/radial1"/>
    <dgm:cxn modelId="{7970A62A-B67D-4AD7-9550-D3E1DAC699AF}" type="presOf" srcId="{2A30EF1A-1042-4CDF-9700-7E14BFA7B4B2}" destId="{E16BA967-66FE-4D7A-B648-4A10057A5FDD}" srcOrd="0" destOrd="0" presId="urn:microsoft.com/office/officeart/2005/8/layout/radial1"/>
    <dgm:cxn modelId="{214FA297-2E68-424F-BA13-9474370405FC}" type="presOf" srcId="{5296A657-DFF8-45DA-BB50-316141442C6A}" destId="{713832CB-D467-4438-B070-BD78E2C9E1E6}" srcOrd="0" destOrd="0" presId="urn:microsoft.com/office/officeart/2005/8/layout/radial1"/>
    <dgm:cxn modelId="{812FAC28-0211-4851-A531-85ACE12F6833}" type="presOf" srcId="{61EFACB0-2B47-4C4E-8AE7-49B163A3552D}" destId="{00826C4C-DB9C-4213-92D9-12D8B87E24DF}" srcOrd="0" destOrd="0" presId="urn:microsoft.com/office/officeart/2005/8/layout/radial1"/>
    <dgm:cxn modelId="{0658637E-0250-4ECF-9F88-CE59AA0230D7}" srcId="{74E5C201-B433-44D9-8FA8-9A4CC0A5275F}" destId="{CB5736ED-731C-4D31-8E1A-CEE0B25BB826}" srcOrd="3" destOrd="0" parTransId="{555914EA-0E54-4EFC-B02F-02457E421553}" sibTransId="{CB2AD87B-F993-48E0-A1F2-DE0EED17F7C1}"/>
    <dgm:cxn modelId="{F4C05F65-3E3D-4F9A-8C98-7134F55D3929}" type="presOf" srcId="{555914EA-0E54-4EFC-B02F-02457E421553}" destId="{F9F0254B-6D84-47DD-8FE9-1AD134CA14B5}" srcOrd="0" destOrd="0" presId="urn:microsoft.com/office/officeart/2005/8/layout/radial1"/>
    <dgm:cxn modelId="{7FE530AA-9DE8-4930-820F-D51634F29516}" srcId="{74E5C201-B433-44D9-8FA8-9A4CC0A5275F}" destId="{BFA06EBD-6505-4F7E-9EE3-A34ACA6ADF69}" srcOrd="1" destOrd="0" parTransId="{24C70609-C9A7-484D-B932-839B92E8C11C}" sibTransId="{4C2D6D12-591E-4FD5-8ECD-96C3A73B4C35}"/>
    <dgm:cxn modelId="{ED0E7445-8B46-4945-A2DB-46E446CA5651}" type="presOf" srcId="{74E5C201-B433-44D9-8FA8-9A4CC0A5275F}" destId="{F1FEA862-724E-4088-AA00-785903B5C866}" srcOrd="0" destOrd="0" presId="urn:microsoft.com/office/officeart/2005/8/layout/radial1"/>
    <dgm:cxn modelId="{C454E0ED-3C72-442C-ACD6-B624328B9BD5}" type="presOf" srcId="{23422327-1F69-48C0-AD9E-1CE9A4FB1DA1}" destId="{AA307BF8-E152-48F1-8C7C-E459F9FB23E2}" srcOrd="0" destOrd="0" presId="urn:microsoft.com/office/officeart/2005/8/layout/radial1"/>
    <dgm:cxn modelId="{30343A0B-A722-4975-BC3F-2AF01EE70225}" type="presOf" srcId="{24C70609-C9A7-484D-B932-839B92E8C11C}" destId="{E9C68A57-CB4E-4297-9C1E-1F3CB95EE8DD}" srcOrd="0" destOrd="0" presId="urn:microsoft.com/office/officeart/2005/8/layout/radial1"/>
    <dgm:cxn modelId="{51A71ABB-8794-43C3-A3C3-57B8A120A9C9}" type="presOf" srcId="{6FA02423-931D-434E-B16E-64351C79EF1D}" destId="{7E0A4768-B3D3-4778-AE61-7322F9929D3A}" srcOrd="1" destOrd="0" presId="urn:microsoft.com/office/officeart/2005/8/layout/radial1"/>
    <dgm:cxn modelId="{00089DB3-4A36-4079-89D4-E30FCBD727EC}" srcId="{74E5C201-B433-44D9-8FA8-9A4CC0A5275F}" destId="{23422327-1F69-48C0-AD9E-1CE9A4FB1DA1}" srcOrd="2" destOrd="0" parTransId="{4D7AB6DD-7C16-4428-A064-3A119A5741F1}" sibTransId="{22FB0F4F-5013-4153-AA16-7C5AB8497F27}"/>
    <dgm:cxn modelId="{ADEDAACA-85D5-4116-AC1F-F27E0EEAA245}" type="presOf" srcId="{6FA02423-931D-434E-B16E-64351C79EF1D}" destId="{48F96574-140F-4714-852F-98808DA8EC51}" srcOrd="0" destOrd="0" presId="urn:microsoft.com/office/officeart/2005/8/layout/radial1"/>
    <dgm:cxn modelId="{2DFB2262-BB98-4B91-A77A-BDD1948F64D9}" type="presOf" srcId="{B60B943B-AE9C-496B-BC46-206EA409C216}" destId="{971D33E9-FEC6-4651-902E-0301BA8FD469}" srcOrd="0" destOrd="0" presId="urn:microsoft.com/office/officeart/2005/8/layout/radial1"/>
    <dgm:cxn modelId="{FDFE634C-50BD-41B6-8434-3C59F109154C}" srcId="{74E5C201-B433-44D9-8FA8-9A4CC0A5275F}" destId="{B60B943B-AE9C-496B-BC46-206EA409C216}" srcOrd="0" destOrd="0" parTransId="{6FA02423-931D-434E-B16E-64351C79EF1D}" sibTransId="{C495F2AD-5C01-436E-BA4D-11C4DC0829E8}"/>
    <dgm:cxn modelId="{37ADBB45-6B80-405D-A2CE-51F5DC895B69}" type="presOf" srcId="{555914EA-0E54-4EFC-B02F-02457E421553}" destId="{DBCCF3AF-75D9-4A98-BAFF-CCEDE80A72FB}" srcOrd="1" destOrd="0" presId="urn:microsoft.com/office/officeart/2005/8/layout/radial1"/>
    <dgm:cxn modelId="{91B9E4B6-D04A-4592-B218-3646167BD6F9}" type="presOf" srcId="{BFA06EBD-6505-4F7E-9EE3-A34ACA6ADF69}" destId="{E222B93B-AF3E-4E30-AD2E-41965AFFE783}" srcOrd="0" destOrd="0" presId="urn:microsoft.com/office/officeart/2005/8/layout/radial1"/>
    <dgm:cxn modelId="{412CB942-923F-42A7-B7D6-71DC1239896A}" srcId="{74E5C201-B433-44D9-8FA8-9A4CC0A5275F}" destId="{61EFACB0-2B47-4C4E-8AE7-49B163A3552D}" srcOrd="4" destOrd="0" parTransId="{2A30EF1A-1042-4CDF-9700-7E14BFA7B4B2}" sibTransId="{2F5E5070-1019-4829-A3AB-E341A8BD6EF7}"/>
    <dgm:cxn modelId="{15BB04F2-36CC-48A6-85E9-7E27A8A26AD8}" type="presOf" srcId="{2A30EF1A-1042-4CDF-9700-7E14BFA7B4B2}" destId="{AAA9B79E-5E40-40A1-8832-43B543AC552F}" srcOrd="1" destOrd="0" presId="urn:microsoft.com/office/officeart/2005/8/layout/radial1"/>
    <dgm:cxn modelId="{EACFB16B-9FC0-44D6-99A5-9D64DF1B75B1}" type="presOf" srcId="{24C70609-C9A7-484D-B932-839B92E8C11C}" destId="{6F8F429C-6F69-4644-BE02-EAD076697965}" srcOrd="1" destOrd="0" presId="urn:microsoft.com/office/officeart/2005/8/layout/radial1"/>
    <dgm:cxn modelId="{3C4C78FD-EC6B-4F8C-872D-E0DF7A09D69D}" type="presParOf" srcId="{713832CB-D467-4438-B070-BD78E2C9E1E6}" destId="{F1FEA862-724E-4088-AA00-785903B5C866}" srcOrd="0" destOrd="0" presId="urn:microsoft.com/office/officeart/2005/8/layout/radial1"/>
    <dgm:cxn modelId="{3021A19F-AB1A-4F81-BDDD-A0016F3EBBCF}" type="presParOf" srcId="{713832CB-D467-4438-B070-BD78E2C9E1E6}" destId="{48F96574-140F-4714-852F-98808DA8EC51}" srcOrd="1" destOrd="0" presId="urn:microsoft.com/office/officeart/2005/8/layout/radial1"/>
    <dgm:cxn modelId="{E948EC33-F943-478B-918F-C2435FD0D8EE}" type="presParOf" srcId="{48F96574-140F-4714-852F-98808DA8EC51}" destId="{7E0A4768-B3D3-4778-AE61-7322F9929D3A}" srcOrd="0" destOrd="0" presId="urn:microsoft.com/office/officeart/2005/8/layout/radial1"/>
    <dgm:cxn modelId="{1E943084-0183-49CE-A7FC-8E3B78793FBF}" type="presParOf" srcId="{713832CB-D467-4438-B070-BD78E2C9E1E6}" destId="{971D33E9-FEC6-4651-902E-0301BA8FD469}" srcOrd="2" destOrd="0" presId="urn:microsoft.com/office/officeart/2005/8/layout/radial1"/>
    <dgm:cxn modelId="{1F472B8A-5561-4ECA-AE4B-1D5D89F9FF58}" type="presParOf" srcId="{713832CB-D467-4438-B070-BD78E2C9E1E6}" destId="{E9C68A57-CB4E-4297-9C1E-1F3CB95EE8DD}" srcOrd="3" destOrd="0" presId="urn:microsoft.com/office/officeart/2005/8/layout/radial1"/>
    <dgm:cxn modelId="{849B99ED-2CDA-47C9-9EAF-1C9E47774DF5}" type="presParOf" srcId="{E9C68A57-CB4E-4297-9C1E-1F3CB95EE8DD}" destId="{6F8F429C-6F69-4644-BE02-EAD076697965}" srcOrd="0" destOrd="0" presId="urn:microsoft.com/office/officeart/2005/8/layout/radial1"/>
    <dgm:cxn modelId="{311E2989-28C8-420C-8897-F8008F5C4699}" type="presParOf" srcId="{713832CB-D467-4438-B070-BD78E2C9E1E6}" destId="{E222B93B-AF3E-4E30-AD2E-41965AFFE783}" srcOrd="4" destOrd="0" presId="urn:microsoft.com/office/officeart/2005/8/layout/radial1"/>
    <dgm:cxn modelId="{A3B6E8C3-7217-46A9-A244-2741D99B9EC2}" type="presParOf" srcId="{713832CB-D467-4438-B070-BD78E2C9E1E6}" destId="{1BCA3A2B-9847-4235-A4A4-4F76BEBA5598}" srcOrd="5" destOrd="0" presId="urn:microsoft.com/office/officeart/2005/8/layout/radial1"/>
    <dgm:cxn modelId="{F8B0FDE8-7E75-4379-A891-38D8BF6F0FA7}" type="presParOf" srcId="{1BCA3A2B-9847-4235-A4A4-4F76BEBA5598}" destId="{CF490166-A5A2-4AB6-AC17-A11C5B6EE5E4}" srcOrd="0" destOrd="0" presId="urn:microsoft.com/office/officeart/2005/8/layout/radial1"/>
    <dgm:cxn modelId="{A10FAE60-67A1-4E55-A016-759E75519404}" type="presParOf" srcId="{713832CB-D467-4438-B070-BD78E2C9E1E6}" destId="{AA307BF8-E152-48F1-8C7C-E459F9FB23E2}" srcOrd="6" destOrd="0" presId="urn:microsoft.com/office/officeart/2005/8/layout/radial1"/>
    <dgm:cxn modelId="{B67F07DB-AEB5-46E8-AA93-AD8D6B56C1C0}" type="presParOf" srcId="{713832CB-D467-4438-B070-BD78E2C9E1E6}" destId="{F9F0254B-6D84-47DD-8FE9-1AD134CA14B5}" srcOrd="7" destOrd="0" presId="urn:microsoft.com/office/officeart/2005/8/layout/radial1"/>
    <dgm:cxn modelId="{413E51C5-C680-4090-B09A-9701A6E11121}" type="presParOf" srcId="{F9F0254B-6D84-47DD-8FE9-1AD134CA14B5}" destId="{DBCCF3AF-75D9-4A98-BAFF-CCEDE80A72FB}" srcOrd="0" destOrd="0" presId="urn:microsoft.com/office/officeart/2005/8/layout/radial1"/>
    <dgm:cxn modelId="{B540FEE2-190C-4524-B37E-D68150636D1E}" type="presParOf" srcId="{713832CB-D467-4438-B070-BD78E2C9E1E6}" destId="{6403759C-897C-4D35-AA8E-B6D31DC0A204}" srcOrd="8" destOrd="0" presId="urn:microsoft.com/office/officeart/2005/8/layout/radial1"/>
    <dgm:cxn modelId="{6B20C2FA-79FA-4DB6-91BE-2F619DD49D4A}" type="presParOf" srcId="{713832CB-D467-4438-B070-BD78E2C9E1E6}" destId="{E16BA967-66FE-4D7A-B648-4A10057A5FDD}" srcOrd="9" destOrd="0" presId="urn:microsoft.com/office/officeart/2005/8/layout/radial1"/>
    <dgm:cxn modelId="{1D612ED2-D513-479A-A09C-068C36813C85}" type="presParOf" srcId="{E16BA967-66FE-4D7A-B648-4A10057A5FDD}" destId="{AAA9B79E-5E40-40A1-8832-43B543AC552F}" srcOrd="0" destOrd="0" presId="urn:microsoft.com/office/officeart/2005/8/layout/radial1"/>
    <dgm:cxn modelId="{D8BC7CED-AE3D-4DBE-815A-7426765445B3}" type="presParOf" srcId="{713832CB-D467-4438-B070-BD78E2C9E1E6}" destId="{00826C4C-DB9C-4213-92D9-12D8B87E24D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006F7-4D10-4FEC-9B64-7A1EED787AB6}">
      <dsp:nvSpPr>
        <dsp:cNvPr id="0" name=""/>
        <dsp:cNvSpPr/>
      </dsp:nvSpPr>
      <dsp:spPr>
        <a:xfrm rot="5400000">
          <a:off x="-304769" y="304774"/>
          <a:ext cx="2031795" cy="1422256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ESTRATEGIA</a:t>
          </a:r>
          <a:endParaRPr lang="es-ES" sz="2100" b="1" kern="1200" dirty="0"/>
        </a:p>
      </dsp:txBody>
      <dsp:txXfrm rot="-5400000">
        <a:off x="1" y="711132"/>
        <a:ext cx="1422256" cy="609539"/>
      </dsp:txXfrm>
    </dsp:sp>
    <dsp:sp modelId="{370059B8-A9A9-4C05-AA8B-8307F01652E1}">
      <dsp:nvSpPr>
        <dsp:cNvPr id="0" name=""/>
        <dsp:cNvSpPr/>
      </dsp:nvSpPr>
      <dsp:spPr>
        <a:xfrm rot="5400000">
          <a:off x="3494838" y="-2072272"/>
          <a:ext cx="1320666" cy="54658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b="0" kern="1200" dirty="0" smtClean="0"/>
            <a:t>El fin último de toda empresa es producir utilidades para sus dueños, ésa es la verdad, y las utilidades deben provenir de las ventas de productos o servicios y quienes compran son los clientes, consumidores o usuarios.</a:t>
          </a:r>
          <a:endParaRPr lang="es-ES" sz="1700" b="0" kern="1200" dirty="0"/>
        </a:p>
      </dsp:txBody>
      <dsp:txXfrm rot="-5400000">
        <a:off x="1422256" y="64780"/>
        <a:ext cx="5401361" cy="1191726"/>
      </dsp:txXfrm>
    </dsp:sp>
    <dsp:sp modelId="{7FF5573B-4B89-4D74-BE70-2E1B48E41539}">
      <dsp:nvSpPr>
        <dsp:cNvPr id="0" name=""/>
        <dsp:cNvSpPr/>
      </dsp:nvSpPr>
      <dsp:spPr>
        <a:xfrm rot="5400000">
          <a:off x="-304769" y="2048632"/>
          <a:ext cx="2031795" cy="1422256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solidFill>
                <a:schemeClr val="tx1"/>
              </a:solidFill>
            </a:rPr>
            <a:t>ESTRATEGIA</a:t>
          </a:r>
          <a:endParaRPr lang="es-ES" sz="2100" b="1" kern="1200" dirty="0">
            <a:solidFill>
              <a:schemeClr val="tx1"/>
            </a:solidFill>
          </a:endParaRPr>
        </a:p>
      </dsp:txBody>
      <dsp:txXfrm rot="-5400000">
        <a:off x="1" y="2454990"/>
        <a:ext cx="1422256" cy="609539"/>
      </dsp:txXfrm>
    </dsp:sp>
    <dsp:sp modelId="{87EF89DF-2392-4A54-8A4B-57FD9ED29C75}">
      <dsp:nvSpPr>
        <dsp:cNvPr id="0" name=""/>
        <dsp:cNvSpPr/>
      </dsp:nvSpPr>
      <dsp:spPr>
        <a:xfrm rot="5400000">
          <a:off x="3494838" y="-328719"/>
          <a:ext cx="1320666" cy="54658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b="0" kern="1200" dirty="0" smtClean="0"/>
            <a:t>El propósito de </a:t>
          </a:r>
          <a:r>
            <a:rPr lang="es-MX" sz="1700" b="0" kern="1200" dirty="0" smtClean="0"/>
            <a:t>las empresas es vender cada vez más a los clientes leales y conseguir clientes nuevos</a:t>
          </a:r>
          <a:endParaRPr lang="es-ES" sz="1700" b="0" kern="1200" dirty="0"/>
        </a:p>
      </dsp:txBody>
      <dsp:txXfrm rot="-5400000">
        <a:off x="1422256" y="1808333"/>
        <a:ext cx="5401361" cy="1191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EE058-7E82-4FE3-8E59-5B5F4FE62BDE}">
      <dsp:nvSpPr>
        <dsp:cNvPr id="0" name=""/>
        <dsp:cNvSpPr/>
      </dsp:nvSpPr>
      <dsp:spPr>
        <a:xfrm>
          <a:off x="329669" y="0"/>
          <a:ext cx="5544616" cy="554461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D5B21-D1F2-4266-AB4E-0C5FFAEA3A94}">
      <dsp:nvSpPr>
        <dsp:cNvPr id="0" name=""/>
        <dsp:cNvSpPr/>
      </dsp:nvSpPr>
      <dsp:spPr>
        <a:xfrm>
          <a:off x="0" y="2088233"/>
          <a:ext cx="3996440" cy="12107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La calidad en el servicio es dada por los empleados en su desempeño en el </a:t>
          </a:r>
          <a:r>
            <a:rPr lang="es-ES" sz="1800" b="1" kern="1200" dirty="0" smtClean="0">
              <a:solidFill>
                <a:schemeClr val="tx1"/>
              </a:solidFill>
            </a:rPr>
            <a:t>momento de la venta.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9102" y="2147335"/>
        <a:ext cx="3878236" cy="1092514"/>
      </dsp:txXfrm>
    </dsp:sp>
    <dsp:sp modelId="{A95C0748-D521-4CED-9268-466022E1D5F8}">
      <dsp:nvSpPr>
        <dsp:cNvPr id="0" name=""/>
        <dsp:cNvSpPr/>
      </dsp:nvSpPr>
      <dsp:spPr>
        <a:xfrm>
          <a:off x="2474406" y="3632130"/>
          <a:ext cx="5518481" cy="17202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El buen servicio al cliente es un problema de desempeño. El desempeño se evalúa como bueno o malo cada vez que se presta y por último, por el desempeño de los empleados al atender a un cliente se mide el negocio o la empresa.</a:t>
          </a:r>
          <a:endParaRPr lang="es-ES" sz="1800" kern="1200" dirty="0"/>
        </a:p>
      </dsp:txBody>
      <dsp:txXfrm>
        <a:off x="2558381" y="3716105"/>
        <a:ext cx="5350531" cy="1552287"/>
      </dsp:txXfrm>
    </dsp:sp>
    <dsp:sp modelId="{CBBBBDE2-5C66-41BB-8896-7F7E09FDE73A}">
      <dsp:nvSpPr>
        <dsp:cNvPr id="0" name=""/>
        <dsp:cNvSpPr/>
      </dsp:nvSpPr>
      <dsp:spPr>
        <a:xfrm>
          <a:off x="2808323" y="551383"/>
          <a:ext cx="2883921" cy="10476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Quien pierde con un mal servicio es la empresa, no el empleado.</a:t>
          </a:r>
          <a:endParaRPr lang="es-ES" sz="1800" kern="1200" dirty="0"/>
        </a:p>
      </dsp:txBody>
      <dsp:txXfrm>
        <a:off x="2859466" y="602526"/>
        <a:ext cx="2781635" cy="945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6FBF3-1833-42E4-A2B8-A23EC21D1145}" type="datetimeFigureOut">
              <a:rPr lang="es-MX" smtClean="0"/>
              <a:t>08/02/2016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57508-E3DC-420C-8846-4D91B992A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046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D88D0-CE8E-42B6-9AEC-D19DE8A70A7C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566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18.png"/><Relationship Id="rId3" Type="http://schemas.microsoft.com/office/2007/relationships/hdphoto" Target="../media/hdphoto4.wdp"/><Relationship Id="rId7" Type="http://schemas.openxmlformats.org/officeDocument/2006/relationships/diagramLayout" Target="../diagrams/layout3.xml"/><Relationship Id="rId12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11" Type="http://schemas.openxmlformats.org/officeDocument/2006/relationships/image" Target="../media/image17.png"/><Relationship Id="rId5" Type="http://schemas.microsoft.com/office/2007/relationships/hdphoto" Target="../media/hdphoto5.wdp"/><Relationship Id="rId10" Type="http://schemas.microsoft.com/office/2007/relationships/diagramDrawing" Target="../diagrams/drawing3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3.xml"/><Relationship Id="rId1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ografias.com/trabajos76/fundamentos-generales-administracion-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2" cstate="print"/>
          <a:srcRect l="34974" t="22000" r="34137" b="26320"/>
          <a:stretch>
            <a:fillRect/>
          </a:stretch>
        </p:blipFill>
        <p:spPr>
          <a:xfrm>
            <a:off x="8244408" y="404664"/>
            <a:ext cx="676906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163766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4868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r>
              <a:rPr lang="es-MX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79712" y="2564904"/>
            <a:ext cx="54006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Licenciatura en contaduría</a:t>
            </a:r>
          </a:p>
          <a:p>
            <a:pPr algn="ctr"/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50000"/>
              </a:lnSpc>
            </a:pPr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Tema: </a:t>
            </a:r>
            <a:r>
              <a:rPr lang="es-MX" sz="2800" dirty="0" smtClean="0"/>
              <a:t>Capacitación</a:t>
            </a:r>
          </a:p>
          <a:p>
            <a:pPr algn="ctr">
              <a:lnSpc>
                <a:spcPct val="50000"/>
              </a:lnSpc>
            </a:pPr>
            <a:endParaRPr lang="es-MX" sz="2800" dirty="0" smtClean="0"/>
          </a:p>
          <a:p>
            <a:pPr algn="ctr">
              <a:lnSpc>
                <a:spcPct val="50000"/>
              </a:lnSpc>
            </a:pPr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Servicio al Cliente</a:t>
            </a:r>
          </a:p>
          <a:p>
            <a:pPr algn="ctr"/>
            <a:endParaRPr lang="es-MX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Mtra. Angélica Sánchez Ángeles</a:t>
            </a:r>
          </a:p>
          <a:p>
            <a:pPr algn="ctr"/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Enero_Junio_2016.</a:t>
            </a:r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6" y="197222"/>
            <a:ext cx="2890564" cy="2176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dondear rectángulo de esquina diagonal"/>
          <p:cNvSpPr/>
          <p:nvPr/>
        </p:nvSpPr>
        <p:spPr>
          <a:xfrm>
            <a:off x="3491880" y="188640"/>
            <a:ext cx="5400600" cy="165618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/>
              <a:t>¿ Y cómo es el cliente y dónde se encuentra?. Es un ser indescifrable, incomprensible, difícilmente sabemos lo que quiere y además, cambia permanentemente, son como </a:t>
            </a:r>
            <a:r>
              <a:rPr lang="es-ES" dirty="0"/>
              <a:t>camaleones.</a:t>
            </a: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73274" y="2564904"/>
            <a:ext cx="5002782" cy="1562224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just"/>
            <a:endParaRPr lang="es-ES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>
                <a:solidFill>
                  <a:schemeClr val="tx1"/>
                </a:solidFill>
              </a:rPr>
              <a:t>"el cliente es lo más importante en esta empresa, Personalmente, por teléfono, por carta, por e-mail o por cualquier medio de comunicación que con </a:t>
            </a:r>
            <a:r>
              <a:rPr lang="es-ES" dirty="0">
                <a:solidFill>
                  <a:schemeClr val="tx1"/>
                </a:solidFill>
              </a:rPr>
              <a:t>nosotros utilice".</a:t>
            </a: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4399292" y="4509120"/>
            <a:ext cx="4762772" cy="1608161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/>
              <a:t>El cliente es el que paga nuestros salarios", "el cliente es el rey", "el cliente manda", el cliente siempre tiene la razón"...</a:t>
            </a:r>
            <a:endParaRPr lang="es-E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95909"/>
            <a:ext cx="2620938" cy="2387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20504"/>
            <a:ext cx="3433564" cy="2004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3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316835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81247777"/>
              </p:ext>
            </p:extLst>
          </p:nvPr>
        </p:nvGraphicFramePr>
        <p:xfrm>
          <a:off x="755576" y="476672"/>
          <a:ext cx="79928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80207"/>
            <a:ext cx="2085975" cy="285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1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ortar rectángulo de esquina diagonal"/>
          <p:cNvSpPr/>
          <p:nvPr/>
        </p:nvSpPr>
        <p:spPr>
          <a:xfrm>
            <a:off x="2123728" y="2464295"/>
            <a:ext cx="5688632" cy="1872208"/>
          </a:xfrm>
          <a:prstGeom prst="snip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Un servicio es de calidad sólo si iguala o sobrepasa las expectativas que el cliente tiene con relación a dicho servicio.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89" l="0" r="100000">
                        <a14:foregroundMark x1="21071" y1="22222" x2="29286" y2="85000"/>
                        <a14:foregroundMark x1="25357" y1="55000" x2="4286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52" y="332656"/>
            <a:ext cx="4323184" cy="19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2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87960"/>
            <a:ext cx="2664296" cy="21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3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 rot="19942004">
            <a:off x="-62827" y="688364"/>
            <a:ext cx="4011705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PARA </a:t>
            </a:r>
          </a:p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TRABAJO EN </a:t>
            </a:r>
          </a:p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endParaRPr lang="es-E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499992" y="260648"/>
            <a:ext cx="405912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TRABAJO EN EQUIPO NO OCURRE DE FORMA ESPONTÁNEA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6349534" y="1047709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657346" y="1627221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Deben recibir una capacitación para ser buenos miembros de un equipo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47963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13 Flecha curvada hacia la izquierda"/>
          <p:cNvSpPr/>
          <p:nvPr/>
        </p:nvSpPr>
        <p:spPr>
          <a:xfrm rot="20143349">
            <a:off x="2533078" y="1931178"/>
            <a:ext cx="539895" cy="105652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15" b="98305" l="351" r="89825">
                        <a14:foregroundMark x1="63860" y1="12994" x2="65263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67334"/>
            <a:ext cx="3184190" cy="36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89573" y="3212976"/>
            <a:ext cx="4248472" cy="352147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/>
              <a:t>El trabajo en equipo es un método de trabajo colectivo “coordinado” en el que los participantes intercambian sus experiencias, respetan sus roles y funciones, para lograr objetivos comunes al realizar una tarea conjunta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5816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0" b="88525" l="0" r="99638">
                        <a14:foregroundMark x1="22101" y1="14754" x2="29710" y2="9290"/>
                        <a14:foregroundMark x1="13768" y1="19126" x2="13768" y2="19126"/>
                        <a14:foregroundMark x1="15580" y1="20219" x2="25000" y2="14754"/>
                        <a14:foregroundMark x1="40580" y1="21311" x2="52174" y2="20219"/>
                        <a14:foregroundMark x1="61594" y1="17486" x2="70290" y2="11475"/>
                        <a14:foregroundMark x1="73913" y1="12568" x2="73913" y2="12568"/>
                        <a14:foregroundMark x1="71739" y1="27322" x2="71739" y2="27322"/>
                        <a14:foregroundMark x1="72464" y1="26776" x2="91304" y2="16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5294">
            <a:off x="102054" y="2077844"/>
            <a:ext cx="2829294" cy="162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73" l="9790" r="89860">
                        <a14:foregroundMark x1="35315" y1="14773" x2="35315" y2="14773"/>
                        <a14:foregroundMark x1="48601" y1="26136" x2="48601" y2="2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721032"/>
            <a:ext cx="1859250" cy="25081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1691680" y="0"/>
            <a:ext cx="541355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BASES DEL TRABAJO EN EQUIPO</a:t>
            </a:r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/>
          </p:nvPr>
        </p:nvGraphicFramePr>
        <p:xfrm>
          <a:off x="786227" y="980728"/>
          <a:ext cx="722446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4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669" y="939353"/>
            <a:ext cx="2376264" cy="148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30" b="897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296" y="5229200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2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11758" y="303039"/>
            <a:ext cx="4068455" cy="461665"/>
          </a:xfrm>
          <a:prstGeom prst="rect">
            <a:avLst/>
          </a:prstGeom>
          <a:solidFill>
            <a:srgbClr val="60AE02"/>
          </a:solidFill>
          <a:ln>
            <a:solidFill>
              <a:srgbClr val="60AE0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ESTRATEGIAS</a:t>
            </a:r>
            <a:endParaRPr lang="es-E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32053"/>
            <a:ext cx="3153046" cy="2483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98667" l="299" r="100000">
                        <a14:foregroundMark x1="73134" y1="56667" x2="72537" y2="78000"/>
                        <a14:foregroundMark x1="66269" y1="46000" x2="69552" y2="50000"/>
                        <a14:foregroundMark x1="74925" y1="51333" x2="74925" y2="51333"/>
                        <a14:foregroundMark x1="78209" y1="77333" x2="88955" y2="8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3898696"/>
            <a:ext cx="3190875" cy="241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Lágrima"/>
          <p:cNvSpPr/>
          <p:nvPr/>
        </p:nvSpPr>
        <p:spPr>
          <a:xfrm>
            <a:off x="0" y="1380990"/>
            <a:ext cx="5580112" cy="5035412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700" b="1" dirty="0"/>
              <a:t>Capacitar a los empleados para que aprendan a escucharse unos a otros y a cooperar entre sí.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17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700" b="1" dirty="0"/>
              <a:t>Usar ejemplos cortos de trabajo en equipo, buenos y malos, y modelar las actitudes de los empleados nuevos respecto al buen trabajo en equipo.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17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700" b="1" dirty="0"/>
              <a:t>Algunas empresas usan capacitación en exteriores ¨VAMOS AL EXTERIOR¨ , para crear en trabajo en equipo.</a:t>
            </a:r>
          </a:p>
        </p:txBody>
      </p:sp>
      <p:sp>
        <p:nvSpPr>
          <p:cNvPr id="5" name="AutoShape 5" descr="Resultado de imagen para trabajo en equi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62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3666" y="260648"/>
            <a:ext cx="7467600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pPr algn="ctr"/>
            <a:r>
              <a:rPr lang="es-ES" sz="2000" dirty="0"/>
              <a:t/>
            </a:r>
            <a:br>
              <a:rPr lang="es-ES" sz="2000" dirty="0"/>
            </a:br>
            <a:r>
              <a:rPr lang="es-ES" sz="2000" b="1" dirty="0" smtClean="0">
                <a:solidFill>
                  <a:schemeClr val="tx1"/>
                </a:solidFill>
              </a:rPr>
              <a:t>¿</a:t>
            </a:r>
            <a:r>
              <a:rPr lang="es-MX" sz="2000" b="1" dirty="0" smtClean="0">
                <a:solidFill>
                  <a:schemeClr val="tx1"/>
                </a:solidFill>
              </a:rPr>
              <a:t>QUE FACILITA EL TRABAJO EN EQUIPO </a:t>
            </a:r>
            <a:r>
              <a:rPr lang="es-ES" sz="2000" b="1" dirty="0" smtClean="0">
                <a:solidFill>
                  <a:schemeClr val="tx1"/>
                </a:solidFill>
              </a:rPr>
              <a:t>? 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81941" y="1196752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es-E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MX" sz="2000" dirty="0" smtClean="0"/>
              <a:t>Tener </a:t>
            </a:r>
            <a:r>
              <a:rPr lang="es-MX" sz="2000" dirty="0"/>
              <a:t>clara la misión, visión, propósitos, objetivos, y metas comunes.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MX" sz="2000" dirty="0" smtClean="0"/>
              <a:t>Conocer </a:t>
            </a:r>
            <a:r>
              <a:rPr lang="es-MX" sz="2000" dirty="0"/>
              <a:t>la etapa de desarrollo del equipo.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dirty="0" smtClean="0"/>
              <a:t>Organización </a:t>
            </a:r>
            <a:r>
              <a:rPr lang="es-ES" sz="2000" dirty="0"/>
              <a:t>interna.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dirty="0" smtClean="0"/>
              <a:t>Experiencia.</a:t>
            </a:r>
            <a:endParaRPr lang="es-E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dirty="0" smtClean="0"/>
              <a:t>Buen </a:t>
            </a:r>
            <a:r>
              <a:rPr lang="es-ES" sz="2000" dirty="0"/>
              <a:t>liderazgo.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dirty="0" smtClean="0"/>
              <a:t>Tiempo </a:t>
            </a:r>
            <a:r>
              <a:rPr lang="es-ES" sz="2000" dirty="0"/>
              <a:t>disponible.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dirty="0" smtClean="0"/>
              <a:t>Coherencia</a:t>
            </a:r>
            <a:r>
              <a:rPr lang="es-ES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dirty="0" smtClean="0"/>
              <a:t>Buen </a:t>
            </a:r>
            <a:r>
              <a:rPr lang="es-ES" sz="2000" dirty="0"/>
              <a:t>clima interno.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dirty="0" smtClean="0"/>
              <a:t>Participación</a:t>
            </a:r>
            <a:r>
              <a:rPr lang="es-ES" sz="2000" dirty="0"/>
              <a:t>.</a:t>
            </a:r>
          </a:p>
          <a:p>
            <a:endParaRPr lang="es-E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" b="100000" l="12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4437112"/>
            <a:ext cx="295232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11288"/>
            <a:ext cx="2066925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2719189" cy="2004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3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3666" y="260648"/>
            <a:ext cx="7467600" cy="634082"/>
          </a:xfr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VENTAJAS DEL TRABAJO EN EQUIPO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4" name="3 Esquina doblada"/>
          <p:cNvSpPr/>
          <p:nvPr/>
        </p:nvSpPr>
        <p:spPr>
          <a:xfrm>
            <a:off x="3333750" y="1700808"/>
            <a:ext cx="5760640" cy="2376264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Oportunidad de aprendizaje mutuo.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Identidad de las personas con su organización.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Agiliza planes y programas.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Permite acciones más asertivas, eficaces, creativas (visión desde distintos ángulos).</a:t>
            </a:r>
          </a:p>
        </p:txBody>
      </p:sp>
      <p:sp>
        <p:nvSpPr>
          <p:cNvPr id="5" name="4 Flecha abajo"/>
          <p:cNvSpPr/>
          <p:nvPr/>
        </p:nvSpPr>
        <p:spPr>
          <a:xfrm>
            <a:off x="4067944" y="1052736"/>
            <a:ext cx="864096" cy="54932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28416"/>
            <a:ext cx="3306772" cy="2060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74231"/>
            <a:ext cx="3384376" cy="2169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476500" cy="2736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5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838200" y="260648"/>
            <a:ext cx="7467600" cy="720080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s-MX" b="1" dirty="0"/>
              <a:t>¿Qué dificulta el trabajo en equipo?</a:t>
            </a:r>
            <a:endParaRPr lang="es-ES" dirty="0"/>
          </a:p>
        </p:txBody>
      </p:sp>
      <p:sp>
        <p:nvSpPr>
          <p:cNvPr id="2" name="1 Retraso"/>
          <p:cNvSpPr/>
          <p:nvPr/>
        </p:nvSpPr>
        <p:spPr>
          <a:xfrm>
            <a:off x="87536" y="1484784"/>
            <a:ext cx="5616624" cy="3312368"/>
          </a:xfrm>
          <a:prstGeom prst="flowChartDela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 smtClean="0"/>
              <a:t>Falta </a:t>
            </a:r>
            <a:r>
              <a:rPr lang="es-MX" dirty="0"/>
              <a:t>de tiempo presión asistencial.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Desconocimiento de la visión, misión, objetivos y metas de la organización.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Clima laboral inadecuado falta de unidad, lucha por poder, temor, desconfianza.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Falta o falla en el liderazgo.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Falta de reconocimiento de parte de los líderes de la organización. Fracasos.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100000" l="0" r="99273">
                        <a14:foregroundMark x1="16364" y1="27869" x2="10909" y2="88525"/>
                        <a14:foregroundMark x1="33818" y1="30055" x2="36727" y2="84153"/>
                        <a14:foregroundMark x1="52000" y1="48087" x2="52000" y2="48087"/>
                        <a14:foregroundMark x1="52000" y1="46995" x2="87273" y2="53005"/>
                        <a14:foregroundMark x1="45818" y1="47541" x2="50909" y2="48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88433"/>
            <a:ext cx="261937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54024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574032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7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 rot="20363974">
            <a:off x="-228151" y="689029"/>
            <a:ext cx="4011705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EMPOWERMENT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365945" y="1412776"/>
            <a:ext cx="7056784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Herramienta administrativa que permite analizar las estructuras de las autoridades y división del trabajo a fin de incrementar las facultades de los colaboradores, unidades y equipos de trabajo para garantizar los procesos productivos, la toma de decisiones y disminuir los costos de la nómina de una empresa.</a:t>
            </a:r>
            <a:endParaRPr lang="es-ES" sz="2000" dirty="0"/>
          </a:p>
        </p:txBody>
      </p:sp>
      <p:sp>
        <p:nvSpPr>
          <p:cNvPr id="9" name="8 Flecha abajo"/>
          <p:cNvSpPr/>
          <p:nvPr/>
        </p:nvSpPr>
        <p:spPr>
          <a:xfrm>
            <a:off x="3371588" y="3573016"/>
            <a:ext cx="3045497" cy="5760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OBJETIVO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1990724" y="4365104"/>
            <a:ext cx="5807225" cy="19419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Dotar a los empleados de facultades, responsabilidades y autoridad suficiente para hacer su labor sin necesidad de autorizaciones continuas y frecuentes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753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620688"/>
            <a:ext cx="8208663" cy="997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 </a:t>
            </a:r>
            <a:r>
              <a:rPr lang="es-ES_tradnl" sz="2800" dirty="0" smtClean="0"/>
              <a:t>Capacitación  En servicio al cliente</a:t>
            </a:r>
            <a:endParaRPr lang="es-ES_tradnl" altLang="es-MX" sz="2800" dirty="0" smtClean="0"/>
          </a:p>
          <a:p>
            <a:pPr algn="just"/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  Resumen</a:t>
            </a:r>
          </a:p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La capacitación  es un conjunto de habilidades y destrezas que aprende el colaborador para desarrollar sus funciones correctas y la empresa pueda cumplir el objetivo.</a:t>
            </a:r>
          </a:p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La capacitación puede darse de forma teórica y aplicarlo a la practica. Las empresas dedicadas al comercio , deben capacitar a su personal para brindar un servicio de calidad.</a:t>
            </a: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Palabras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clave: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(keywords)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Palabras Claves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Administración                                             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Administración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                 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Recursos  humanos                                     human resources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Capital Humano                                             human capital                                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lecha abajo"/>
          <p:cNvSpPr/>
          <p:nvPr/>
        </p:nvSpPr>
        <p:spPr>
          <a:xfrm rot="18158541">
            <a:off x="-244663" y="830849"/>
            <a:ext cx="2886342" cy="1032747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CONSISTE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09739" y="1596500"/>
            <a:ext cx="4053609" cy="1477328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/>
              <a:t>E</a:t>
            </a:r>
            <a:r>
              <a:rPr lang="es-MX" dirty="0" smtClean="0"/>
              <a:t>n ampliar el tramo de control y facultades de los colaboradores para tomar decisiones con más autonomía, previa definición clara del objetivo y la visión de negocios.</a:t>
            </a:r>
            <a:endParaRPr lang="es-ES" dirty="0"/>
          </a:p>
        </p:txBody>
      </p:sp>
      <p:sp>
        <p:nvSpPr>
          <p:cNvPr id="9" name="8 Flecha abajo"/>
          <p:cNvSpPr/>
          <p:nvPr/>
        </p:nvSpPr>
        <p:spPr>
          <a:xfrm>
            <a:off x="4499992" y="3356992"/>
            <a:ext cx="187220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SE BASA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94047" y="4653136"/>
            <a:ext cx="5807225" cy="923330"/>
          </a:xfrm>
          <a:prstGeom prst="rect">
            <a:avLst/>
          </a:prstGeom>
          <a:noFill/>
          <a:ln w="57150">
            <a:solidFill>
              <a:srgbClr val="60AE02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En la premisa de quienes realizan el trabajo son los más indicados para tomar las decisiones , siempre y cuando estén debidamente capacitados. 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59" y="134722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79" y="127960"/>
            <a:ext cx="2181225" cy="143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73" y="4005064"/>
            <a:ext cx="227272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Objeto"/>
          <p:cNvGraphicFramePr>
            <a:graphicFrameLocks noChangeAspect="1"/>
          </p:cNvGraphicFramePr>
          <p:nvPr>
            <p:extLst/>
          </p:nvPr>
        </p:nvGraphicFramePr>
        <p:xfrm>
          <a:off x="971600" y="548680"/>
          <a:ext cx="7056784" cy="532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Hoja de cálculo" r:id="rId3" imgW="6162750" imgH="2619435" progId="Excel.Sheet.12">
                  <p:embed/>
                </p:oleObj>
              </mc:Choice>
              <mc:Fallback>
                <p:oleObj name="Hoja de cálculo" r:id="rId3" imgW="6162750" imgH="26194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548680"/>
                        <a:ext cx="7056784" cy="5328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6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331640" y="116632"/>
            <a:ext cx="6696744" cy="648072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CAMBIOS EN LA JERARQUÍA</a:t>
            </a:r>
            <a:endParaRPr lang="es-ES" sz="2400" b="1" dirty="0"/>
          </a:p>
        </p:txBody>
      </p:sp>
      <p:sp>
        <p:nvSpPr>
          <p:cNvPr id="4" name="3 Triángulo isósceles"/>
          <p:cNvSpPr/>
          <p:nvPr/>
        </p:nvSpPr>
        <p:spPr>
          <a:xfrm>
            <a:off x="1183085" y="1052736"/>
            <a:ext cx="2232248" cy="1656184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4211960" y="1051576"/>
          <a:ext cx="3888432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95053" y="2852936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C00000"/>
                </a:solidFill>
              </a:rPr>
              <a:t>ORGANIZACIÓN TRADICIONAL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11960" y="3371608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C00000"/>
                </a:solidFill>
              </a:rPr>
              <a:t>ORGANIZACIÓN CON </a:t>
            </a:r>
            <a:r>
              <a:rPr lang="es-MX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EMPOWERMENT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70943" y="3648608"/>
            <a:ext cx="5309169" cy="304698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1600" dirty="0"/>
              <a:t>El cliente </a:t>
            </a:r>
            <a:r>
              <a:rPr lang="es-MX" sz="1600" dirty="0" smtClean="0"/>
              <a:t>está </a:t>
            </a:r>
            <a:r>
              <a:rPr lang="es-MX" sz="1600" dirty="0"/>
              <a:t>en el centro.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1600" dirty="0" smtClean="0"/>
              <a:t> La </a:t>
            </a:r>
            <a:r>
              <a:rPr lang="es-MX" sz="1600" dirty="0"/>
              <a:t>gente trabaja en forma conjunta cooperando para hacer lo que se debe.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1600" dirty="0"/>
              <a:t>Se comparten responsabilidades y autoridad.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1600" dirty="0" smtClean="0"/>
              <a:t>La </a:t>
            </a:r>
            <a:r>
              <a:rPr lang="es-MX" sz="1600" dirty="0"/>
              <a:t>organización posee alta capacidad de adaptación a los cambios </a:t>
            </a:r>
            <a:r>
              <a:rPr lang="es-MX" sz="1600" dirty="0" smtClean="0"/>
              <a:t>del </a:t>
            </a:r>
            <a:r>
              <a:rPr lang="es-ES" sz="1600" dirty="0" smtClean="0"/>
              <a:t>trabajar </a:t>
            </a:r>
            <a:r>
              <a:rPr lang="es-ES" sz="1600" dirty="0"/>
              <a:t>con otros.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1600" dirty="0" smtClean="0"/>
              <a:t>Se </a:t>
            </a:r>
            <a:r>
              <a:rPr lang="es-MX" sz="1600" dirty="0"/>
              <a:t>espera que los individuos se manejen por </a:t>
            </a:r>
            <a:r>
              <a:rPr lang="es-MX" sz="1600" dirty="0" smtClean="0"/>
              <a:t>sí </a:t>
            </a:r>
            <a:r>
              <a:rPr lang="es-MX" sz="1600" dirty="0"/>
              <a:t>mismos, y son juzgados por</a:t>
            </a:r>
          </a:p>
          <a:p>
            <a:pPr algn="just"/>
            <a:r>
              <a:rPr lang="es-MX" sz="1600" dirty="0" smtClean="0"/>
              <a:t>    el </a:t>
            </a:r>
            <a:r>
              <a:rPr lang="es-MX" sz="1600" dirty="0"/>
              <a:t>total de su </a:t>
            </a:r>
            <a:r>
              <a:rPr lang="es-MX" sz="1600" dirty="0" smtClean="0"/>
              <a:t>trabajo.</a:t>
            </a:r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1600" dirty="0" smtClean="0"/>
              <a:t>Los </a:t>
            </a:r>
            <a:r>
              <a:rPr lang="es-MX" sz="1600" dirty="0"/>
              <a:t>gerentes son los que dan la energía, proveen las conexiones y dan la</a:t>
            </a:r>
          </a:p>
          <a:p>
            <a:pPr algn="just"/>
            <a:r>
              <a:rPr lang="es-MX" sz="1600" dirty="0" smtClean="0"/>
              <a:t>    facultad </a:t>
            </a:r>
            <a:r>
              <a:rPr lang="es-MX" sz="1600" dirty="0"/>
              <a:t>de tomar decisiones a sus equipos.</a:t>
            </a:r>
            <a:endParaRPr lang="es-MX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Flecha curvada hacia la izquierda"/>
          <p:cNvSpPr/>
          <p:nvPr/>
        </p:nvSpPr>
        <p:spPr>
          <a:xfrm rot="2284471">
            <a:off x="6190234" y="3633891"/>
            <a:ext cx="697671" cy="2160240"/>
          </a:xfrm>
          <a:prstGeom prst="curved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isel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dirty="0" smtClean="0"/>
              <a:t>La capacitación </a:t>
            </a:r>
            <a:r>
              <a:rPr lang="es-MX" dirty="0"/>
              <a:t>para las empresas es de vital importancia </a:t>
            </a:r>
            <a:r>
              <a:rPr lang="es-MX" dirty="0" smtClean="0"/>
              <a:t>contribuye </a:t>
            </a:r>
            <a:r>
              <a:rPr lang="es-MX" dirty="0"/>
              <a:t>al desarrollo personal y profesional de los individuos a la vez que ofrecen grandes beneficios a la empresa</a:t>
            </a:r>
            <a:r>
              <a:rPr lang="es-MX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MX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dirty="0" smtClean="0"/>
              <a:t>Tiene </a:t>
            </a:r>
            <a:r>
              <a:rPr lang="es-MX" dirty="0"/>
              <a:t>la función de mejorar el presente y ayudar a construir un futuro en el que la fuerza de trabajo este organizada para superarse continuamente y esto debe realizarse como un proceso, siempre en relación con el puesto y las metas de la organización</a:t>
            </a:r>
            <a:r>
              <a:rPr lang="es-MX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MX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dirty="0" smtClean="0"/>
              <a:t>La capacitación </a:t>
            </a:r>
            <a:r>
              <a:rPr lang="es-MX" dirty="0"/>
              <a:t>es la respuesta a la necesidad que tienen las empresas o instituciones de contar con un personal calificado y </a:t>
            </a:r>
            <a:r>
              <a:rPr lang="es-MX" dirty="0" smtClean="0"/>
              <a:t>productivo, al </a:t>
            </a:r>
            <a:r>
              <a:rPr lang="es-MX" dirty="0"/>
              <a:t>elevar la capacidad de los trabajadores mediante la mejora de las habilidades, actitudes y conocimientos” </a:t>
            </a: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293324" y="756272"/>
            <a:ext cx="286232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tx1"/>
                </a:solidFill>
              </a:rPr>
              <a:t>CONCLUSIÓN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078364" cy="26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7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829736"/>
            <a:ext cx="84249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Web grafía del tema:</a:t>
            </a:r>
          </a:p>
          <a:p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MX" sz="2000" dirty="0"/>
              <a:t>http://www.monografias.com/trabajos17/antecedentes-recursos-humanos/antecedentes-recursos-humanos.shtml#HISTOR#ixzz39c4GjpVt</a:t>
            </a:r>
            <a:br>
              <a:rPr lang="es-MX" sz="2000" dirty="0"/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>/,antecedentes de los recursos humanos,4/08/2014.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/>
              <a:t>        </a:t>
            </a:r>
            <a:r>
              <a:rPr lang="es-MX" dirty="0" smtClean="0">
                <a:hlinkClick r:id="rId2"/>
              </a:rPr>
              <a:t>http</a:t>
            </a:r>
            <a:r>
              <a:rPr lang="es-MX" dirty="0">
                <a:hlinkClick r:id="rId2"/>
              </a:rPr>
              <a:t>://</a:t>
            </a:r>
            <a:r>
              <a:rPr lang="es-MX" dirty="0" smtClean="0">
                <a:hlinkClick r:id="rId2"/>
              </a:rPr>
              <a:t>www.monografias.com/trabajos76/fundamentos-generales-administracion-</a:t>
            </a:r>
            <a:r>
              <a:rPr lang="es-MX" dirty="0" smtClean="0"/>
              <a:t>    recursos-humanos/fundamentos-generales-administracion-recursos-humanos2.shtml#laspoltica#ixzz39cLE0QZn,politicas de los recursos humanos,5/08/2014</a:t>
            </a:r>
            <a:r>
              <a:rPr lang="es-MX" dirty="0"/>
              <a:t/>
            </a:r>
            <a:br>
              <a:rPr lang="es-MX" dirty="0"/>
            </a:b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564904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es-ES" sz="2400" dirty="0"/>
              <a:t>1.- Arias Galicia Fernando</a:t>
            </a:r>
            <a:r>
              <a:rPr lang="es-ES" sz="2400" dirty="0" smtClean="0"/>
              <a:t>,(2012) </a:t>
            </a:r>
            <a:r>
              <a:rPr lang="es-ES" sz="2400" dirty="0"/>
              <a:t>Administración de Recursos Humanos</a:t>
            </a:r>
            <a:r>
              <a:rPr lang="es-ES" sz="2400" dirty="0" smtClean="0"/>
              <a:t>, trillas.</a:t>
            </a:r>
            <a:r>
              <a:rPr lang="es-MX" sz="2400" dirty="0"/>
              <a:t/>
            </a:r>
            <a:br>
              <a:rPr lang="es-MX" sz="2400" dirty="0"/>
            </a:br>
            <a:r>
              <a:rPr lang="es-ES" sz="2400" dirty="0"/>
              <a:t>2.- Chiavenato, Idalberto</a:t>
            </a:r>
            <a:r>
              <a:rPr lang="es-ES" sz="2400" dirty="0" smtClean="0"/>
              <a:t>,(2010) </a:t>
            </a:r>
            <a:r>
              <a:rPr lang="es-ES" sz="2400" dirty="0"/>
              <a:t>Administración de Recursos Humanos, Ed. Mc Graw </a:t>
            </a:r>
            <a:r>
              <a:rPr lang="es-ES" sz="2400" dirty="0" smtClean="0"/>
              <a:t>Hill.</a:t>
            </a:r>
            <a:r>
              <a:rPr lang="es-MX" sz="2400" dirty="0"/>
              <a:t/>
            </a:r>
            <a:br>
              <a:rPr lang="es-MX" sz="2400" dirty="0"/>
            </a:br>
            <a:r>
              <a:rPr lang="es-ES" sz="2400" dirty="0"/>
              <a:t>3.- Dessler, Gary, Administración de Personal</a:t>
            </a:r>
            <a:r>
              <a:rPr lang="es-ES" sz="2400" dirty="0" smtClean="0"/>
              <a:t>,(2011) </a:t>
            </a:r>
            <a:r>
              <a:rPr lang="es-ES" sz="2400" dirty="0"/>
              <a:t>Ed. Prentice –Hall, </a:t>
            </a:r>
            <a:r>
              <a:rPr lang="es-ES" sz="2400" dirty="0" err="1" smtClean="0"/>
              <a:t>Mexico</a:t>
            </a:r>
            <a:r>
              <a:rPr lang="es-ES" sz="2400" dirty="0" smtClean="0"/>
              <a:t>.</a:t>
            </a:r>
            <a:r>
              <a:rPr lang="es-MX" sz="2400" dirty="0"/>
              <a:t/>
            </a:r>
            <a:br>
              <a:rPr lang="es-MX" sz="2400" dirty="0"/>
            </a:br>
            <a:endParaRPr lang="es-MX" sz="2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5576" y="1340769"/>
            <a:ext cx="7772400" cy="576064"/>
          </a:xfrm>
        </p:spPr>
        <p:txBody>
          <a:bodyPr/>
          <a:lstStyle/>
          <a:p>
            <a:r>
              <a:rPr lang="es-MX" sz="2800" dirty="0" smtClean="0"/>
              <a:t>Bibliografía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0105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7584" y="2564904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Training </a:t>
            </a:r>
            <a:r>
              <a:rPr lang="es-MX" sz="2400" dirty="0" err="1"/>
              <a:t>is</a:t>
            </a:r>
            <a:r>
              <a:rPr lang="es-MX" sz="2400" dirty="0"/>
              <a:t> a set of skills and abilities that the employee learns to develop their proper roles and the company to meet the target. Training can be in theory and apply </a:t>
            </a:r>
            <a:r>
              <a:rPr lang="es-MX" sz="2400" dirty="0" err="1"/>
              <a:t>it</a:t>
            </a:r>
            <a:r>
              <a:rPr lang="es-MX" sz="2400" dirty="0"/>
              <a:t> to practice. The trading companies should train their staff to provide quality service.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694987"/>
            <a:ext cx="7772400" cy="1470025"/>
          </a:xfrm>
        </p:spPr>
        <p:txBody>
          <a:bodyPr/>
          <a:lstStyle/>
          <a:p>
            <a:r>
              <a:rPr lang="es-MX" dirty="0" smtClean="0"/>
              <a:t>Abstract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464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1397675"/>
            <a:ext cx="574238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latin typeface="Arial" pitchFamily="34" charset="0"/>
                <a:cs typeface="Arial" pitchFamily="34" charset="0"/>
              </a:rPr>
              <a:t>Palabras clave: (keywords)</a:t>
            </a:r>
          </a:p>
          <a:p>
            <a:pPr algn="just"/>
            <a:endParaRPr lang="es-MX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b="1" dirty="0">
                <a:latin typeface="Arial" pitchFamily="34" charset="0"/>
                <a:cs typeface="Arial" pitchFamily="34" charset="0"/>
              </a:rPr>
              <a:t>Palabras Claves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b="1" dirty="0">
                <a:latin typeface="Arial" pitchFamily="34" charset="0"/>
                <a:cs typeface="Arial" pitchFamily="34" charset="0"/>
              </a:rPr>
              <a:t>Administración                                          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Administración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                  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Recursos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humanos                                    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human resources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b="1" dirty="0">
                <a:latin typeface="Arial" pitchFamily="34" charset="0"/>
                <a:cs typeface="Arial" pitchFamily="34" charset="0"/>
              </a:rPr>
              <a:t>Capital Humano                                             human capital                                </a:t>
            </a:r>
          </a:p>
          <a:p>
            <a:pPr algn="just">
              <a:lnSpc>
                <a:spcPct val="150000"/>
              </a:lnSpc>
            </a:pP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8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171820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Objetivo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general: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Capacitar al personal para  brindar un servicio de calidad en todos los aspectos.</a:t>
            </a:r>
          </a:p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* Servicio  al cliente</a:t>
            </a: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Arial" pitchFamily="34" charset="0"/>
                <a:cs typeface="Arial" pitchFamily="34" charset="0"/>
              </a:rPr>
              <a:t>Nombre de la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unidad:      CAPACITACION</a:t>
            </a:r>
            <a:endParaRPr lang="es-ES_tradnl" altLang="es-MX" sz="2400" dirty="0"/>
          </a:p>
          <a:p>
            <a:endParaRPr lang="es-MX" sz="2400" b="1" dirty="0" smtClean="0">
              <a:latin typeface="Arial" pitchFamily="34" charset="0"/>
              <a:cs typeface="Arial" pitchFamily="34" charset="0"/>
            </a:endParaRPr>
          </a:p>
          <a:p>
            <a:endParaRPr lang="es-MX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2400" b="1" dirty="0" smtClean="0"/>
              <a:t>UNIDAD  IV </a:t>
            </a:r>
            <a:endParaRPr lang="es-ES_tradnl" sz="2400" b="1" dirty="0"/>
          </a:p>
          <a:p>
            <a:pPr algn="ctr"/>
            <a:r>
              <a:rPr lang="es-ES_tradnl" sz="2400" b="1" dirty="0"/>
              <a:t>   </a:t>
            </a:r>
          </a:p>
          <a:p>
            <a:pPr algn="ctr"/>
            <a:endParaRPr lang="es-MX" sz="2400" b="1" dirty="0">
              <a:latin typeface="Arial" pitchFamily="34" charset="0"/>
              <a:cs typeface="Arial" pitchFamily="34" charset="0"/>
            </a:endParaRPr>
          </a:p>
          <a:p>
            <a:endParaRPr lang="es-MX" sz="2400" b="1" dirty="0">
              <a:latin typeface="Arial" pitchFamily="34" charset="0"/>
              <a:cs typeface="Arial" pitchFamily="34" charset="0"/>
            </a:endParaRPr>
          </a:p>
          <a:p>
            <a:r>
              <a:rPr lang="es-MX" sz="2400" b="1" dirty="0">
                <a:latin typeface="Arial" pitchFamily="34" charset="0"/>
                <a:cs typeface="Arial" pitchFamily="34" charset="0"/>
              </a:rPr>
              <a:t>Objetivo de la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unidad: </a:t>
            </a:r>
            <a:r>
              <a:rPr lang="es-ES" sz="2400" dirty="0" smtClean="0"/>
              <a:t>Visualizar </a:t>
            </a:r>
            <a:r>
              <a:rPr lang="es-ES" sz="2400" dirty="0"/>
              <a:t>el campo de acción de la funcionalidad de la capacitación</a:t>
            </a:r>
            <a:endParaRPr lang="es-MX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8" y="3068960"/>
            <a:ext cx="2817810" cy="186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115616" y="743277"/>
            <a:ext cx="7308807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CAPACITACIÓN PARA EL SERVICIO AL CLIENTE</a:t>
            </a:r>
          </a:p>
          <a:p>
            <a:pPr algn="ctr"/>
            <a:endParaRPr lang="es-MX" b="1" dirty="0" smtClean="0">
              <a:solidFill>
                <a:srgbClr val="C00000"/>
              </a:solidFill>
            </a:endParaRPr>
          </a:p>
          <a:p>
            <a:pPr algn="just"/>
            <a:r>
              <a:rPr lang="es-MX" dirty="0" smtClean="0"/>
              <a:t>Métodos que se usan para proporcionar a los empleados nuevos y actuales las habilidades que requieren para desempeñar su trabajo</a:t>
            </a:r>
          </a:p>
          <a:p>
            <a:pPr algn="just"/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845940" y="2348881"/>
            <a:ext cx="47225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 smtClean="0"/>
              <a:t>En la actualidad casi las dos terceras partes  están en puestos de servicio al cliente.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 smtClean="0"/>
              <a:t>Cada vez son más las compañías que tiene que competir con base en la calidad   de su servicio.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 smtClean="0"/>
              <a:t>Muchas compañías están instituyendo programas de capacitación para el servicio al cliente.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</p:txBody>
      </p:sp>
      <p:sp>
        <p:nvSpPr>
          <p:cNvPr id="14" name="13 Flecha derecha"/>
          <p:cNvSpPr/>
          <p:nvPr/>
        </p:nvSpPr>
        <p:spPr>
          <a:xfrm>
            <a:off x="467544" y="5773401"/>
            <a:ext cx="1800200" cy="823951"/>
          </a:xfrm>
          <a:prstGeom prst="rightArrow">
            <a:avLst/>
          </a:prstGeom>
          <a:solidFill>
            <a:srgbClr val="60AE02"/>
          </a:solidFill>
          <a:ln>
            <a:solidFill>
              <a:srgbClr val="60AE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PROPÓSITO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483768" y="5667014"/>
            <a:ext cx="551657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ENSEÑAR A TODOS LOS EMPLEADOS A COMO TRATAR A LOS CLIENTES DE LA COMPAÑÍA EN FORMA CORTES Y AMABLE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Resultado de imagen para pensar en compr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73" y="4797152"/>
            <a:ext cx="3171131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763688" y="304889"/>
            <a:ext cx="5976664" cy="461665"/>
          </a:xfrm>
          <a:prstGeom prst="rect">
            <a:avLst/>
          </a:prstGeom>
          <a:solidFill>
            <a:srgbClr val="60AE02"/>
          </a:solidFill>
          <a:ln>
            <a:solidFill>
              <a:srgbClr val="60AE0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ESTRATEGIAS DE SERVICIOS  </a:t>
            </a:r>
            <a:endParaRPr lang="es-ES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7695" y="1124744"/>
            <a:ext cx="8496944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Para que consideren </a:t>
            </a:r>
            <a:r>
              <a:rPr lang="es-MX" dirty="0"/>
              <a:t>a la Empresa como una </a:t>
            </a:r>
            <a:r>
              <a:rPr lang="es-MX" dirty="0" smtClean="0"/>
              <a:t>posibilidad </a:t>
            </a:r>
            <a:r>
              <a:rPr lang="es-ES" dirty="0"/>
              <a:t>de compra </a:t>
            </a:r>
            <a:r>
              <a:rPr lang="es-ES" dirty="0" smtClean="0"/>
              <a:t>de un producto </a:t>
            </a:r>
            <a:r>
              <a:rPr lang="es-ES" dirty="0"/>
              <a:t>o </a:t>
            </a:r>
            <a:r>
              <a:rPr lang="es-ES" dirty="0" smtClean="0"/>
              <a:t>servicio y que esté </a:t>
            </a:r>
            <a:r>
              <a:rPr lang="es-MX" dirty="0" smtClean="0"/>
              <a:t>presente </a:t>
            </a:r>
            <a:r>
              <a:rPr lang="es-MX" dirty="0"/>
              <a:t>en la mente de los clientes como una opción a elegir en el momento </a:t>
            </a:r>
            <a:r>
              <a:rPr lang="es-MX" dirty="0" smtClean="0"/>
              <a:t>de</a:t>
            </a:r>
            <a:r>
              <a:rPr lang="es-ES" dirty="0" smtClean="0"/>
              <a:t>comprar</a:t>
            </a:r>
            <a:r>
              <a:rPr lang="es-ES" dirty="0"/>
              <a:t>.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4028814" y="2564904"/>
            <a:ext cx="4896544" cy="2232248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/>
              <a:t>Debemos recordar que cuando le damos algo a un cliente, éste lo toma como suyo y ya no se lo podemos quitar, siempre espera que se lo demos como algo natural, no lo pide, lo espera y si no lo damos lo reclama.</a:t>
            </a:r>
          </a:p>
        </p:txBody>
      </p:sp>
      <p:pic>
        <p:nvPicPr>
          <p:cNvPr id="5128" name="Picture 8" descr="http://4.bp.blogspot.com/_2AffMW0co4w/TMERSkJ7E0I/AAAAAAAAAAY/zicbGT4Zj6I/s1600/pensando_en_compr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50" y="3417844"/>
            <a:ext cx="2895067" cy="27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pensar en compr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37087"/>
            <a:ext cx="2088232" cy="225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Diagrama"/>
          <p:cNvGraphicFramePr/>
          <p:nvPr>
            <p:extLst/>
          </p:nvPr>
        </p:nvGraphicFramePr>
        <p:xfrm>
          <a:off x="1979712" y="868067"/>
          <a:ext cx="6888088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utoShape 4" descr="Resultado de imagen para VEN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6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1314</Words>
  <Application>Microsoft Office PowerPoint</Application>
  <PresentationFormat>Presentación en pantalla (4:3)</PresentationFormat>
  <Paragraphs>147</Paragraphs>
  <Slides>26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Wingdings</vt:lpstr>
      <vt:lpstr>Tema de Office</vt:lpstr>
      <vt:lpstr>Hoja de cálculo</vt:lpstr>
      <vt:lpstr>Presentación de PowerPoint</vt:lpstr>
      <vt:lpstr>Presentación de PowerPoint</vt:lpstr>
      <vt:lpstr>Abstract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¿QUE FACILITA EL TRABAJO EN EQUIPO ? </vt:lpstr>
      <vt:lpstr>VENTAJAS DEL TRABAJO EN EQUIPO</vt:lpstr>
      <vt:lpstr>¿Qué dificulta el trabajo en equipo?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1.- Arias Galicia Fernando,(2012) Administración de Recursos Humanos, trillas. 2.- Chiavenato, Idalberto,(2010) Administración de Recursos Humanos, Ed. Mc Graw Hill. 3.- Dessler, Gary, Administración de Personal,(2011) Ed. Prentice –Hall, Mexico.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</dc:creator>
  <cp:lastModifiedBy>AIOHP</cp:lastModifiedBy>
  <cp:revision>75</cp:revision>
  <dcterms:created xsi:type="dcterms:W3CDTF">2012-08-07T16:35:15Z</dcterms:created>
  <dcterms:modified xsi:type="dcterms:W3CDTF">2016-02-09T05:49:45Z</dcterms:modified>
</cp:coreProperties>
</file>